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304" r:id="rId5"/>
    <p:sldId id="303" r:id="rId6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7" orient="horz" pos="2500" userDrawn="1">
          <p15:clr>
            <a:srgbClr val="A4A3A4"/>
          </p15:clr>
        </p15:guide>
        <p15:guide id="8" pos="49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4416D1B-C4D6-3E04-2732-D0AD4EB36CB6}" name="Emma Wakefield" initials="EW" userId="S::ewakefield@castle.cambs.sch.uk::7a9bdec1-2742-4f4d-b519-3f52d86e7a31" providerId="AD"/>
  <p188:author id="{DF2A9067-3734-D646-0196-2E6B35DB27DA}" name="Melissa Jane" initials="MJ" userId="S::MJane@castle.cambs.sch.uk::8a9e273e-8384-42b3-8fea-f6209805146e" providerId="AD"/>
  <p188:author id="{F73F3E72-BED5-A0E3-B58A-A05B21FEB3C3}" name="Anne Haberfield" initials="AH" userId="S::AHaberfield@castle.cambs.sch.uk::9a1c913e-c194-4f6d-bfcf-626fa8c6f014" providerId="AD"/>
  <p188:author id="{A3267F92-FD3A-2CD2-0036-50315B17CF29}" name="Anne Haberfield" initials="AH" userId="S::ahaberfield@castle.cambs.sch.uk::9a1c913e-c194-4f6d-bfcf-626fa8c6f014" providerId="AD"/>
  <p188:author id="{147C3CC9-2430-CFF7-107B-42580491511B}" name="Melissa Jane" initials="MJ" userId="S::mjane@castle.cambs.sch.uk::8a9e273e-8384-42b3-8fea-f6209805146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3FF"/>
    <a:srgbClr val="F462F8"/>
    <a:srgbClr val="FFCCFF"/>
    <a:srgbClr val="EE1DF5"/>
    <a:srgbClr val="925D08"/>
    <a:srgbClr val="B37209"/>
    <a:srgbClr val="8A5807"/>
    <a:srgbClr val="B17ED8"/>
    <a:srgbClr val="7E36B4"/>
    <a:srgbClr val="EA7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1DC6D9-65CF-4DA9-A520-09A9081A07EB}" v="2" dt="2025-06-03T13:19:46.781"/>
  </p1510:revLst>
</p1510:revInfo>
</file>

<file path=ppt/tableStyles.xml><?xml version="1.0" encoding="utf-8"?>
<a:tblStyleLst xmlns:a="http://schemas.openxmlformats.org/drawingml/2006/main" def="{284E427A-3D55-4303-BF80-6455036E1DE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1" d="100"/>
          <a:sy n="41" d="100"/>
        </p:scale>
        <p:origin x="48" y="328"/>
      </p:cViewPr>
      <p:guideLst>
        <p:guide pos="3840"/>
        <p:guide orient="horz" pos="2500"/>
        <p:guide pos="49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 Rocha" userId="d9cf3a1c-2238-4ed5-92da-30e24311e29b" providerId="ADAL" clId="{2F07BE64-33D5-4D8E-9F30-1D7C1DA12270}"/>
    <pc:docChg chg="delSld">
      <pc:chgData name="Ana Rocha" userId="d9cf3a1c-2238-4ed5-92da-30e24311e29b" providerId="ADAL" clId="{2F07BE64-33D5-4D8E-9F30-1D7C1DA12270}" dt="2025-06-03T13:25:53.592" v="3" actId="47"/>
      <pc:docMkLst>
        <pc:docMk/>
      </pc:docMkLst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2142316308" sldId="256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3733523618" sldId="258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2636584484" sldId="259"/>
        </pc:sldMkLst>
      </pc:sldChg>
      <pc:sldChg chg="del">
        <pc:chgData name="Ana Rocha" userId="d9cf3a1c-2238-4ed5-92da-30e24311e29b" providerId="ADAL" clId="{2F07BE64-33D5-4D8E-9F30-1D7C1DA12270}" dt="2025-06-03T13:25:44.567" v="1" actId="47"/>
        <pc:sldMkLst>
          <pc:docMk/>
          <pc:sldMk cId="18768004" sldId="260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2036056318" sldId="276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2391286274" sldId="277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2919158815" sldId="278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2984317665" sldId="279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2064748183" sldId="280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1205601006" sldId="281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3107425566" sldId="282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1472867095" sldId="283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230920068" sldId="284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2822855842" sldId="285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1330442385" sldId="286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3238809292" sldId="287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883794098" sldId="288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4265788645" sldId="289"/>
        </pc:sldMkLst>
      </pc:sldChg>
      <pc:sldChg chg="del">
        <pc:chgData name="Ana Rocha" userId="d9cf3a1c-2238-4ed5-92da-30e24311e29b" providerId="ADAL" clId="{2F07BE64-33D5-4D8E-9F30-1D7C1DA12270}" dt="2025-06-03T13:25:44.567" v="1" actId="47"/>
        <pc:sldMkLst>
          <pc:docMk/>
          <pc:sldMk cId="1413581937" sldId="290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150111547" sldId="293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1710847795" sldId="294"/>
        </pc:sldMkLst>
      </pc:sldChg>
      <pc:sldChg chg="del">
        <pc:chgData name="Ana Rocha" userId="d9cf3a1c-2238-4ed5-92da-30e24311e29b" providerId="ADAL" clId="{2F07BE64-33D5-4D8E-9F30-1D7C1DA12270}" dt="2025-06-03T13:25:44.567" v="1" actId="47"/>
        <pc:sldMkLst>
          <pc:docMk/>
          <pc:sldMk cId="4133470729" sldId="296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1215773206" sldId="299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2913641549" sldId="300"/>
        </pc:sldMkLst>
      </pc:sldChg>
      <pc:sldChg chg="del">
        <pc:chgData name="Ana Rocha" userId="d9cf3a1c-2238-4ed5-92da-30e24311e29b" providerId="ADAL" clId="{2F07BE64-33D5-4D8E-9F30-1D7C1DA12270}" dt="2025-06-03T13:25:53.592" v="3" actId="47"/>
        <pc:sldMkLst>
          <pc:docMk/>
          <pc:sldMk cId="1356942291" sldId="301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2680486464" sldId="302"/>
        </pc:sldMkLst>
      </pc:sldChg>
      <pc:sldChg chg="del">
        <pc:chgData name="Ana Rocha" userId="d9cf3a1c-2238-4ed5-92da-30e24311e29b" providerId="ADAL" clId="{2F07BE64-33D5-4D8E-9F30-1D7C1DA12270}" dt="2025-06-03T13:25:49.975" v="2" actId="47"/>
        <pc:sldMkLst>
          <pc:docMk/>
          <pc:sldMk cId="1119324749" sldId="305"/>
        </pc:sldMkLst>
      </pc:sldChg>
      <pc:sldChg chg="del">
        <pc:chgData name="Ana Rocha" userId="d9cf3a1c-2238-4ed5-92da-30e24311e29b" providerId="ADAL" clId="{2F07BE64-33D5-4D8E-9F30-1D7C1DA12270}" dt="2025-06-03T13:25:49.975" v="2" actId="47"/>
        <pc:sldMkLst>
          <pc:docMk/>
          <pc:sldMk cId="3204473405" sldId="306"/>
        </pc:sldMkLst>
      </pc:sldChg>
      <pc:sldChg chg="del">
        <pc:chgData name="Ana Rocha" userId="d9cf3a1c-2238-4ed5-92da-30e24311e29b" providerId="ADAL" clId="{2F07BE64-33D5-4D8E-9F30-1D7C1DA12270}" dt="2025-06-03T13:25:49.975" v="2" actId="47"/>
        <pc:sldMkLst>
          <pc:docMk/>
          <pc:sldMk cId="302053067" sldId="307"/>
        </pc:sldMkLst>
      </pc:sldChg>
      <pc:sldChg chg="del">
        <pc:chgData name="Ana Rocha" userId="d9cf3a1c-2238-4ed5-92da-30e24311e29b" providerId="ADAL" clId="{2F07BE64-33D5-4D8E-9F30-1D7C1DA12270}" dt="2025-06-03T13:25:44.567" v="1" actId="47"/>
        <pc:sldMkLst>
          <pc:docMk/>
          <pc:sldMk cId="2150907544" sldId="308"/>
        </pc:sldMkLst>
      </pc:sldChg>
      <pc:sldChg chg="del">
        <pc:chgData name="Ana Rocha" userId="d9cf3a1c-2238-4ed5-92da-30e24311e29b" providerId="ADAL" clId="{2F07BE64-33D5-4D8E-9F30-1D7C1DA12270}" dt="2025-06-03T13:25:44.567" v="1" actId="47"/>
        <pc:sldMkLst>
          <pc:docMk/>
          <pc:sldMk cId="3056525916" sldId="309"/>
        </pc:sldMkLst>
      </pc:sldChg>
      <pc:sldChg chg="del">
        <pc:chgData name="Ana Rocha" userId="d9cf3a1c-2238-4ed5-92da-30e24311e29b" providerId="ADAL" clId="{2F07BE64-33D5-4D8E-9F30-1D7C1DA12270}" dt="2025-06-03T13:25:44.567" v="1" actId="47"/>
        <pc:sldMkLst>
          <pc:docMk/>
          <pc:sldMk cId="135387573" sldId="310"/>
        </pc:sldMkLst>
      </pc:sldChg>
      <pc:sldChg chg="del">
        <pc:chgData name="Ana Rocha" userId="d9cf3a1c-2238-4ed5-92da-30e24311e29b" providerId="ADAL" clId="{2F07BE64-33D5-4D8E-9F30-1D7C1DA12270}" dt="2025-06-03T13:25:44.567" v="1" actId="47"/>
        <pc:sldMkLst>
          <pc:docMk/>
          <pc:sldMk cId="1099508897" sldId="313"/>
        </pc:sldMkLst>
      </pc:sldChg>
      <pc:sldChg chg="del">
        <pc:chgData name="Ana Rocha" userId="d9cf3a1c-2238-4ed5-92da-30e24311e29b" providerId="ADAL" clId="{2F07BE64-33D5-4D8E-9F30-1D7C1DA12270}" dt="2025-06-03T13:25:44.567" v="1" actId="47"/>
        <pc:sldMkLst>
          <pc:docMk/>
          <pc:sldMk cId="150370593" sldId="314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3050006904" sldId="315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3612348864" sldId="316"/>
        </pc:sldMkLst>
      </pc:sldChg>
      <pc:sldChg chg="del">
        <pc:chgData name="Ana Rocha" userId="d9cf3a1c-2238-4ed5-92da-30e24311e29b" providerId="ADAL" clId="{2F07BE64-33D5-4D8E-9F30-1D7C1DA12270}" dt="2025-06-03T13:25:40.913" v="0" actId="47"/>
        <pc:sldMkLst>
          <pc:docMk/>
          <pc:sldMk cId="3705071329" sldId="31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A013A81-3DCA-48FF-B1B3-A7C975A2780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C77BA0-3528-427C-9BE2-79D49213FF4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r">
              <a:defRPr sz="1200"/>
            </a:lvl1pPr>
          </a:lstStyle>
          <a:p>
            <a:pPr rtl="0"/>
            <a:fld id="{DF3E6920-339A-4441-8A6C-3484E094FCE0}" type="datetime1">
              <a:rPr lang="en-GB" smtClean="0"/>
              <a:t>03/06/2025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A05A8F-DB20-403E-B1F6-934526320F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B1CAF2-EBF9-46DA-A085-6592F73308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2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r">
              <a:defRPr sz="1200"/>
            </a:lvl1pPr>
          </a:lstStyle>
          <a:p>
            <a:pPr rtl="0"/>
            <a:fld id="{840DF807-07AB-4E04-861A-CD3923A871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7683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r">
              <a:defRPr sz="1200"/>
            </a:lvl1pPr>
          </a:lstStyle>
          <a:p>
            <a:fld id="{37A2F888-F08B-4108-9520-3E4036971D9E}" type="datetime1">
              <a:rPr lang="en-GB" noProof="0" smtClean="0"/>
              <a:pPr/>
              <a:t>03/06/2025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67" tIns="45734" rIns="91467" bIns="45734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467" tIns="45734" rIns="91467" bIns="45734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2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r">
              <a:defRPr sz="1200"/>
            </a:lvl1pPr>
          </a:lstStyle>
          <a:p>
            <a:pPr rtl="0"/>
            <a:fld id="{53D78A92-0141-4330-8F3E-FAADFAC2384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D78A92-0141-4330-8F3E-FAADFAC23844}" type="slidenum">
              <a:rPr lang="en-GB" noProof="0" smtClean="0"/>
              <a:t>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9138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D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erson pointing to a child&#10;&#10;Description automatically generated">
            <a:extLst>
              <a:ext uri="{FF2B5EF4-FFF2-40B4-BE49-F238E27FC236}">
                <a16:creationId xmlns:a16="http://schemas.microsoft.com/office/drawing/2014/main" id="{0BE64452-3615-F882-513C-DB64973204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10520" b="45826"/>
          <a:stretch/>
        </p:blipFill>
        <p:spPr>
          <a:xfrm>
            <a:off x="218942" y="238281"/>
            <a:ext cx="11664077" cy="575519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218941" y="238280"/>
            <a:ext cx="11664077" cy="5755195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0" y="1666840"/>
            <a:ext cx="10117959" cy="2281355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</a:t>
            </a:r>
            <a:br>
              <a:rPr lang="en-GB" noProof="0"/>
            </a:br>
            <a:r>
              <a:rPr lang="en-GB" noProof="0"/>
              <a:t>TITLE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050856" y="4279462"/>
            <a:ext cx="10090287" cy="1101897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en-GB" noProof="0"/>
              <a:t>Presentation</a:t>
            </a:r>
            <a:br>
              <a:rPr lang="en-GB" noProof="0"/>
            </a:br>
            <a:r>
              <a:rPr lang="en-GB" noProof="0"/>
              <a:t>Tagline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91BBC0-FAFE-4A57-9925-6182B74C4CB1}"/>
              </a:ext>
            </a:extLst>
          </p:cNvPr>
          <p:cNvSpPr/>
          <p:nvPr userDrawn="1"/>
        </p:nvSpPr>
        <p:spPr>
          <a:xfrm>
            <a:off x="4879847" y="4154454"/>
            <a:ext cx="2432304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3E89E19E-C316-4DE0-8B72-66E87EC7CF5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8200" y="6118484"/>
            <a:ext cx="3398763" cy="365125"/>
          </a:xfrm>
        </p:spPr>
        <p:txBody>
          <a:bodyPr rtlCol="0"/>
          <a:lstStyle>
            <a:lvl1pPr>
              <a:defRPr/>
            </a:lvl1pPr>
          </a:lstStyle>
          <a:p>
            <a:r>
              <a:rPr lang="en-GB"/>
              <a:t>Updated Spring 2024</a:t>
            </a:r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6858000" cy="578233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9" y="745307"/>
            <a:ext cx="5285914" cy="782638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TEXT LAYOUT 1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495E168-DA5E-4888-8D8A-92B118324C1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r>
              <a:rPr lang="en-GB"/>
              <a:t>Updated Spring 2024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1249" y="1712087"/>
            <a:ext cx="5285914" cy="857098"/>
          </a:xfrm>
        </p:spPr>
        <p:txBody>
          <a:bodyPr rtlCol="0">
            <a:normAutofit/>
          </a:bodyPr>
          <a:lstStyle>
            <a:lvl1pPr marL="0" indent="0" algn="l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7" y="1568637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02F0820-F94A-40EF-B3BE-26CD0CB551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2676320"/>
            <a:ext cx="5288963" cy="2588637"/>
          </a:xfrm>
        </p:spPr>
        <p:txBody>
          <a:bodyPr lIns="0"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093460"/>
            <a:ext cx="5320386" cy="782638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TEXT LAYOUT 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1248" y="2060240"/>
            <a:ext cx="5320386" cy="882524"/>
          </a:xfrm>
        </p:spPr>
        <p:txBody>
          <a:bodyPr rtlCol="0">
            <a:normAutofit/>
          </a:bodyPr>
          <a:lstStyle>
            <a:lvl1pPr marL="0" indent="0" algn="l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4693" y="1916790"/>
            <a:ext cx="4500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4B6CBCCA-9781-462D-AF43-C6AAE3D1AAA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17897" y="1125545"/>
            <a:ext cx="4707842" cy="1849304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9193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Sec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7517"/>
            <a:ext cx="11932920" cy="5816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495E168-DA5E-4888-8D8A-92B118324C1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3373955-AB5B-4186-8098-9DBA0AB2650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59649" y="2116332"/>
            <a:ext cx="4183650" cy="454353"/>
          </a:xfrm>
        </p:spPr>
        <p:txBody>
          <a:bodyPr rtlCol="0"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Section 1 title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1304069"/>
            <a:ext cx="10515599" cy="629105"/>
          </a:xfrm>
        </p:spPr>
        <p:txBody>
          <a:bodyPr lIns="0" rIns="0"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3A3472E-32B4-4CAD-B5D0-420AA3FB4CE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627121" y="2080905"/>
            <a:ext cx="4183650" cy="454353"/>
          </a:xfrm>
        </p:spPr>
        <p:txBody>
          <a:bodyPr rtlCol="0"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Section 2 title</a:t>
            </a:r>
          </a:p>
        </p:txBody>
      </p:sp>
      <p:sp>
        <p:nvSpPr>
          <p:cNvPr id="11" name="Text Placeholder 26">
            <a:extLst>
              <a:ext uri="{FF2B5EF4-FFF2-40B4-BE49-F238E27FC236}">
                <a16:creationId xmlns:a16="http://schemas.microsoft.com/office/drawing/2014/main" id="{1AEED068-3EA0-4BF4-875C-02473E9EB0C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159648" y="2677107"/>
            <a:ext cx="4365625" cy="2876824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2" name="Text Placeholder 26">
            <a:extLst>
              <a:ext uri="{FF2B5EF4-FFF2-40B4-BE49-F238E27FC236}">
                <a16:creationId xmlns:a16="http://schemas.microsoft.com/office/drawing/2014/main" id="{3590B9DA-A2DF-4AE1-9A98-C7B84F48C3A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11054" y="2629632"/>
            <a:ext cx="4365625" cy="2876823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63121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COMPARISON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4111751" y="1201530"/>
            <a:ext cx="3968496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50372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211441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1248" y="3359239"/>
            <a:ext cx="4357688" cy="2252574"/>
          </a:xfrm>
        </p:spPr>
        <p:txBody>
          <a:bodyPr lIns="0" rIns="0" rtlCol="0">
            <a:noAutofit/>
          </a:bodyPr>
          <a:lstStyle>
            <a:lvl1pPr marL="0" indent="0" algn="l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2081624"/>
            <a:ext cx="4357688" cy="1325563"/>
          </a:xfrm>
        </p:spPr>
        <p:txBody>
          <a:bodyPr lIns="0" rIns="0"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CHART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6" name="Chart Placeholder 18">
            <a:extLst>
              <a:ext uri="{FF2B5EF4-FFF2-40B4-BE49-F238E27FC236}">
                <a16:creationId xmlns:a16="http://schemas.microsoft.com/office/drawing/2014/main" id="{BE9C98A7-B145-402E-BADA-CE785E3BA996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6981371" y="1246188"/>
            <a:ext cx="4284663" cy="436562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icon to add chart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25342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683563" y="3359239"/>
            <a:ext cx="2596896" cy="2252574"/>
          </a:xfrm>
        </p:spPr>
        <p:txBody>
          <a:bodyPr lIns="0" rIns="0" rtlCol="0">
            <a:noAutofit/>
          </a:bodyPr>
          <a:lstStyle>
            <a:lvl1pPr marL="0" indent="0" algn="l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83562" y="1757774"/>
            <a:ext cx="2669859" cy="1325563"/>
          </a:xfrm>
        </p:spPr>
        <p:txBody>
          <a:bodyPr lIns="0" rIns="0"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TABLE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8683563" y="3191969"/>
            <a:ext cx="1545336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3" name="Table Placeholder 17">
            <a:extLst>
              <a:ext uri="{FF2B5EF4-FFF2-40B4-BE49-F238E27FC236}">
                <a16:creationId xmlns:a16="http://schemas.microsoft.com/office/drawing/2014/main" id="{62814DE5-26B2-4A8E-BA8D-A2E4C5547EB9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911225" y="1505433"/>
            <a:ext cx="6561138" cy="384713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icon to add table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01947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20" cy="236829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4" name="Text Placeholder 26">
            <a:extLst>
              <a:ext uri="{FF2B5EF4-FFF2-40B4-BE49-F238E27FC236}">
                <a16:creationId xmlns:a16="http://schemas.microsoft.com/office/drawing/2014/main" id="{B33A3032-1037-4342-827F-CF13499782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1" y="1835244"/>
            <a:ext cx="10515599" cy="629105"/>
          </a:xfrm>
        </p:spPr>
        <p:txBody>
          <a:bodyPr lIns="0" rIns="0"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D6F6A17-AFDC-40C7-9D63-50FA052A16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BIG IMAGE SLIDE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68B9DC-C6AF-45D4-BBA3-A5EF781EAB7F}"/>
              </a:ext>
            </a:extLst>
          </p:cNvPr>
          <p:cNvSpPr/>
          <p:nvPr userDrawn="1"/>
        </p:nvSpPr>
        <p:spPr>
          <a:xfrm>
            <a:off x="3759708" y="1667974"/>
            <a:ext cx="4672584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61272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8873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VIDEO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6" name="Media Placeholder 7">
            <a:extLst>
              <a:ext uri="{FF2B5EF4-FFF2-40B4-BE49-F238E27FC236}">
                <a16:creationId xmlns:a16="http://schemas.microsoft.com/office/drawing/2014/main" id="{A11F77F4-4B16-4503-B9B6-AE22C686E3E3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1395984" y="1497770"/>
            <a:ext cx="9400032" cy="4215384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media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99738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6" name="Text Placeholder 26">
            <a:extLst>
              <a:ext uri="{FF2B5EF4-FFF2-40B4-BE49-F238E27FC236}">
                <a16:creationId xmlns:a16="http://schemas.microsoft.com/office/drawing/2014/main" id="{82190F1B-1701-4806-870F-8FC7F32FE4A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4222968"/>
            <a:ext cx="4367531" cy="47451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+7 6785550128</a:t>
            </a:r>
          </a:p>
        </p:txBody>
      </p:sp>
      <p:sp>
        <p:nvSpPr>
          <p:cNvPr id="18" name="Text Placeholder 26">
            <a:extLst>
              <a:ext uri="{FF2B5EF4-FFF2-40B4-BE49-F238E27FC236}">
                <a16:creationId xmlns:a16="http://schemas.microsoft.com/office/drawing/2014/main" id="{972B7F81-5409-42D9-B44C-88D9CBD9BA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3927698"/>
            <a:ext cx="4367531" cy="28800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Phone number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FAA54554-5CE2-43AD-979D-F095482C49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0857" y="2655074"/>
            <a:ext cx="10090287" cy="60665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en-GB" noProof="0"/>
              <a:t>Alexander Martensson</a:t>
            </a:r>
          </a:p>
        </p:txBody>
      </p:sp>
      <p:sp>
        <p:nvSpPr>
          <p:cNvPr id="20" name="Text Placeholder 26">
            <a:extLst>
              <a:ext uri="{FF2B5EF4-FFF2-40B4-BE49-F238E27FC236}">
                <a16:creationId xmlns:a16="http://schemas.microsoft.com/office/drawing/2014/main" id="{A1D8F0C1-128A-435B-8585-F0B32496EC7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135722" y="5230723"/>
            <a:ext cx="5920556" cy="47451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martensson@example.com</a:t>
            </a: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90B48E8B-E525-4852-9167-5281C64B1C3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12235" y="4929014"/>
            <a:ext cx="4367531" cy="28800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Email address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0C5EB90F-1ADD-412B-9044-2CC607B786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0856" y="993494"/>
            <a:ext cx="10104124" cy="1517356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THANK YOU!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0A1271-E1E7-40AB-9552-9B4249544008}"/>
              </a:ext>
            </a:extLst>
          </p:cNvPr>
          <p:cNvSpPr/>
          <p:nvPr userDrawn="1"/>
        </p:nvSpPr>
        <p:spPr>
          <a:xfrm>
            <a:off x="3156204" y="2421953"/>
            <a:ext cx="5879592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71178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</a:t>
            </a:r>
            <a:br>
              <a:rPr lang="en-GB" noProof="0"/>
            </a:br>
            <a:r>
              <a:rPr lang="en-GB" noProof="0"/>
              <a:t>TITLE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91BBC0-FAFE-4A57-9925-6182B74C4CB1}"/>
              </a:ext>
            </a:extLst>
          </p:cNvPr>
          <p:cNvSpPr/>
          <p:nvPr userDrawn="1"/>
        </p:nvSpPr>
        <p:spPr>
          <a:xfrm>
            <a:off x="4879848" y="4453465"/>
            <a:ext cx="2432304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8214E67-DE9D-42F7-B713-798383BBD1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7021" y="4720036"/>
            <a:ext cx="10117959" cy="1101898"/>
          </a:xfrm>
        </p:spPr>
        <p:txBody>
          <a:bodyPr vert="horz" lIns="91440" tIns="45720" rIns="91440" bIns="45720" rtlCol="0">
            <a:noAutofit/>
          </a:bodyPr>
          <a:lstStyle>
            <a:lvl1pPr marL="0" indent="0" algn="ctr">
              <a:buNone/>
              <a:defRPr lang="en-US" sz="3500" b="0" i="0" dirty="0">
                <a:solidFill>
                  <a:schemeClr val="bg2"/>
                </a:solidFill>
              </a:defRPr>
            </a:lvl1pPr>
          </a:lstStyle>
          <a:p>
            <a:pPr marL="228600" lvl="0" indent="-228600" algn="ctr" rtl="0"/>
            <a:r>
              <a:rPr lang="en-US" noProof="0"/>
              <a:t>Click to edit Master subtitle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38553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1B00995-C0FC-4EC6-A9B0-828FB28FC47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35114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610600" y="5407200"/>
            <a:ext cx="2743200" cy="1101118"/>
          </a:xfrm>
          <a:prstGeom prst="rect">
            <a:avLst/>
          </a:prstGeo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122F4F2-F130-4DBE-B244-1D59BBE5CD9D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D4CE5575-876A-4335-83ED-6B346DA1B4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25035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610600" y="5407200"/>
            <a:ext cx="2743200" cy="1101118"/>
          </a:xfrm>
          <a:prstGeom prst="rect">
            <a:avLst/>
          </a:prstGeo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1F82F6E-10E8-4A58-9655-E18D14D7901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840863"/>
            <a:ext cx="5157787" cy="664211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C2F6C18E-5BCB-42EF-9310-5BD6E011DF2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9BA2923F-D123-40C6-A193-B86D683D5B5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840863"/>
            <a:ext cx="5183188" cy="6642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8305C175-94AC-44DD-9321-0A8DBDF22DA9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59988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177592"/>
            <a:ext cx="3932237" cy="3691396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09FEF38-E3A7-4527-97CB-AF528BAEBA8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0012" y="457200"/>
            <a:ext cx="6172200" cy="5408613"/>
          </a:xfrm>
        </p:spPr>
        <p:txBody>
          <a:bodyPr rtlCol="0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279474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177592"/>
            <a:ext cx="3932237" cy="3691396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1B69B4CE-EB2F-46CF-9A80-64E44E5E95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rtlCol="0" anchor="ctr"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830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Updated Spring 2024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4312920" y="1667974"/>
            <a:ext cx="356616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2B3756-19E0-4B2F-B1D5-7664E0B38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183200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63062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HOW TO USE THIS TEMPLATE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2017776" y="1667974"/>
            <a:ext cx="8156448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en-GB" noProof="0"/>
          </a:p>
        </p:txBody>
      </p:sp>
      <p:sp>
        <p:nvSpPr>
          <p:cNvPr id="31" name="Text Placeholder 21">
            <a:extLst>
              <a:ext uri="{FF2B5EF4-FFF2-40B4-BE49-F238E27FC236}">
                <a16:creationId xmlns:a16="http://schemas.microsoft.com/office/drawing/2014/main" id="{10000CCD-6AFF-4E65-8858-5502306E58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5578" y="1960171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1</a:t>
            </a:r>
          </a:p>
        </p:txBody>
      </p:sp>
      <p:sp>
        <p:nvSpPr>
          <p:cNvPr id="32" name="Text Placeholder 24">
            <a:extLst>
              <a:ext uri="{FF2B5EF4-FFF2-40B4-BE49-F238E27FC236}">
                <a16:creationId xmlns:a16="http://schemas.microsoft.com/office/drawing/2014/main" id="{D5D777E5-98F6-416A-8D23-3399269D85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2535" y="1984171"/>
            <a:ext cx="3103110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C979BADF-99B5-4C91-AAE5-FC2C4DBEDE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20642" y="1960171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6706F6A2-1599-4D73-9288-3ECEACDDCAE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77939" y="1984171"/>
            <a:ext cx="2243918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5" name="Text Placeholder 21">
            <a:extLst>
              <a:ext uri="{FF2B5EF4-FFF2-40B4-BE49-F238E27FC236}">
                <a16:creationId xmlns:a16="http://schemas.microsoft.com/office/drawing/2014/main" id="{BAE5E245-1702-4722-895D-0808BB0A86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06755" y="1977950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3</a:t>
            </a:r>
          </a:p>
        </p:txBody>
      </p:sp>
      <p:sp>
        <p:nvSpPr>
          <p:cNvPr id="36" name="Text Placeholder 24">
            <a:extLst>
              <a:ext uri="{FF2B5EF4-FFF2-40B4-BE49-F238E27FC236}">
                <a16:creationId xmlns:a16="http://schemas.microsoft.com/office/drawing/2014/main" id="{3701E665-3CED-413C-BAC6-CE003B1494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64052" y="2001950"/>
            <a:ext cx="2959116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7" name="Text Placeholder 24">
            <a:extLst>
              <a:ext uri="{FF2B5EF4-FFF2-40B4-BE49-F238E27FC236}">
                <a16:creationId xmlns:a16="http://schemas.microsoft.com/office/drawing/2014/main" id="{E01406B4-D44B-4D1E-91F3-D87541EAD4C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20059" y="310399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9AAD5CF9-9A59-4C5F-8C29-B92AD601211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18684" y="310399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9" name="Text Placeholder 24">
            <a:extLst>
              <a:ext uri="{FF2B5EF4-FFF2-40B4-BE49-F238E27FC236}">
                <a16:creationId xmlns:a16="http://schemas.microsoft.com/office/drawing/2014/main" id="{C6725172-65CC-4645-B23F-E77886468F3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794793" y="3103993"/>
            <a:ext cx="259919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0EA5E6CA-5C78-4B75-BA22-59750E7D450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76955" y="3102450"/>
            <a:ext cx="3726423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1" name="Text Placeholder 24">
            <a:extLst>
              <a:ext uri="{FF2B5EF4-FFF2-40B4-BE49-F238E27FC236}">
                <a16:creationId xmlns:a16="http://schemas.microsoft.com/office/drawing/2014/main" id="{E1C61752-F57C-4FBF-93F3-06F43CCA43C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657040" y="5751926"/>
            <a:ext cx="8877920" cy="47047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 b="0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2" name="Text Placeholder 24">
            <a:extLst>
              <a:ext uri="{FF2B5EF4-FFF2-40B4-BE49-F238E27FC236}">
                <a16:creationId xmlns:a16="http://schemas.microsoft.com/office/drawing/2014/main" id="{E0232175-FB97-4039-8136-B9DD27441C0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94791" y="5070254"/>
            <a:ext cx="259919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6E5262C3-0603-403F-AB36-FB4EB9FC7BC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890713" y="5070254"/>
            <a:ext cx="371266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4" name="Picture Placeholder 12">
            <a:extLst>
              <a:ext uri="{FF2B5EF4-FFF2-40B4-BE49-F238E27FC236}">
                <a16:creationId xmlns:a16="http://schemas.microsoft.com/office/drawing/2014/main" id="{D2FBACFC-8B68-4A37-95A4-26BE5A23D759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20058" y="3976866"/>
            <a:ext cx="3273552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6" name="Picture Placeholder 12">
            <a:extLst>
              <a:ext uri="{FF2B5EF4-FFF2-40B4-BE49-F238E27FC236}">
                <a16:creationId xmlns:a16="http://schemas.microsoft.com/office/drawing/2014/main" id="{5A6A36C6-8489-4333-927A-141D8F98AE5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2" y="4041034"/>
            <a:ext cx="2599199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7" name="Picture Placeholder 9">
            <a:extLst>
              <a:ext uri="{FF2B5EF4-FFF2-40B4-BE49-F238E27FC236}">
                <a16:creationId xmlns:a16="http://schemas.microsoft.com/office/drawing/2014/main" id="{BB2DF986-C446-4302-9099-B1512AD5D8C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4041034"/>
            <a:ext cx="2599200" cy="8964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1389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821279" y="6118484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D495E168-DA5E-4888-8D8A-92B118324C14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48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118484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2"/>
                </a:solidFill>
              </a:defRPr>
            </a:lvl1pPr>
          </a:lstStyle>
          <a:p>
            <a:r>
              <a:rPr lang="en-GB"/>
              <a:t>Updated Spring 2024</a:t>
            </a:r>
          </a:p>
        </p:txBody>
      </p:sp>
      <p:pic>
        <p:nvPicPr>
          <p:cNvPr id="7" name="Picture 6" descr="A blue and white logo&#10;&#10;Description automatically generated with medium confidence">
            <a:extLst>
              <a:ext uri="{FF2B5EF4-FFF2-40B4-BE49-F238E27FC236}">
                <a16:creationId xmlns:a16="http://schemas.microsoft.com/office/drawing/2014/main" id="{B7582C86-75CC-803C-9CC5-7A95F467A35E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4358" y="6008836"/>
            <a:ext cx="549442" cy="58110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0A42611-BA3D-B969-0A6F-020D251CE38B}"/>
              </a:ext>
            </a:extLst>
          </p:cNvPr>
          <p:cNvSpPr txBox="1">
            <a:spLocks/>
          </p:cNvSpPr>
          <p:nvPr userDrawn="1"/>
        </p:nvSpPr>
        <p:spPr>
          <a:xfrm>
            <a:off x="8438803" y="6116827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en-gb"/>
            </a:defPPr>
            <a:lvl1pPr marL="0" algn="l" defTabSz="914400" rtl="0" eaLnBrk="1" latinLnBrk="0" hangingPunct="1"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solidFill>
                  <a:schemeClr val="tx2"/>
                </a:solidFill>
              </a:rPr>
              <a:t>Castle School, Cambridge</a:t>
            </a:r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8" r:id="rId2"/>
    <p:sldLayoutId id="2147483679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87" r:id="rId16"/>
    <p:sldLayoutId id="2147483695" r:id="rId17"/>
    <p:sldLayoutId id="2147483688" r:id="rId1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b="1" kern="1200">
          <a:solidFill>
            <a:schemeClr val="tx2"/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Century Gothic" panose="020B0502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Century Gothic" panose="020B0502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Century Gothic" panose="020B0502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Century Gothic" panose="020B0502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Century Gothic" panose="020B0502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pos="302" userDrawn="1">
          <p15:clr>
            <a:srgbClr val="F26B43"/>
          </p15:clr>
        </p15:guide>
        <p15:guide id="10" pos="73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microsoft.com/office/2007/relationships/hdphoto" Target="../media/hdphoto5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microsoft.com/office/2007/relationships/hdphoto" Target="../media/hdphoto2.wdp"/><Relationship Id="rId15" Type="http://schemas.openxmlformats.org/officeDocument/2006/relationships/image" Target="../media/image16.png"/><Relationship Id="rId10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D2476-1512-CD69-2F55-7B890DCB3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entury Gothic"/>
              </a:rPr>
              <a:t>Formal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C5A835-7713-B953-8300-F6E679D2ED0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Updated Summer 2025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A3B72-4471-D024-B1DA-3323C30137D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b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For secondary learners working towards Entry Level qualifications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3B3F023-D09C-9643-A514-3F72285F24B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2373150"/>
            <a:ext cx="5288963" cy="3033364"/>
          </a:xfrm>
        </p:spPr>
        <p:txBody>
          <a:bodyPr vert="horz" lIns="0" tIns="45720" rIns="91440" bIns="45720" rtlCol="0" anchor="t">
            <a:normAutofit fontScale="92500" lnSpcReduction="20000"/>
          </a:bodyPr>
          <a:lstStyle/>
          <a:p>
            <a:pPr marL="179705" indent="-179705">
              <a:lnSpc>
                <a:spcPct val="150000"/>
              </a:lnSpc>
              <a:tabLst>
                <a:tab pos="457200" algn="l"/>
              </a:tabLst>
            </a:pPr>
            <a:r>
              <a:rPr lang="en-GB" sz="2400" dirty="0">
                <a:latin typeface="Abadi" panose="020B0604020104020204" pitchFamily="34" charset="0"/>
              </a:rPr>
              <a:t>a rich subject-based academic curriculum</a:t>
            </a:r>
            <a:endParaRPr lang="en-US" sz="2400" dirty="0">
              <a:latin typeface="Abadi" panose="020B0604020104020204" pitchFamily="34" charset="0"/>
            </a:endParaRPr>
          </a:p>
          <a:p>
            <a:pPr marL="179705" indent="-179705">
              <a:lnSpc>
                <a:spcPct val="150000"/>
              </a:lnSpc>
              <a:tabLst>
                <a:tab pos="457200" algn="l"/>
              </a:tabLst>
            </a:pPr>
            <a:r>
              <a:rPr lang="en-GB" sz="2400" dirty="0">
                <a:latin typeface="Abadi" panose="020B0604020104020204" pitchFamily="34" charset="0"/>
              </a:rPr>
              <a:t>adapted to needs, interests, and learning styles</a:t>
            </a:r>
          </a:p>
          <a:p>
            <a:pPr marL="179705" indent="-179705">
              <a:lnSpc>
                <a:spcPct val="150000"/>
              </a:lnSpc>
              <a:tabLst>
                <a:tab pos="457200" algn="l"/>
              </a:tabLst>
            </a:pPr>
            <a:r>
              <a:rPr lang="en-GB" sz="2400" dirty="0">
                <a:latin typeface="Abadi"/>
              </a:rPr>
              <a:t>builds towards formal qualifications</a:t>
            </a:r>
          </a:p>
          <a:p>
            <a:pPr marL="179705" indent="-179705">
              <a:lnSpc>
                <a:spcPct val="150000"/>
              </a:lnSpc>
              <a:tabLst>
                <a:tab pos="457200" algn="l"/>
              </a:tabLst>
            </a:pPr>
            <a:r>
              <a:rPr lang="en-GB" sz="2400" dirty="0">
                <a:latin typeface="Abadi"/>
              </a:rPr>
              <a:t>encourages exploration of interests and knowledge of wider world</a:t>
            </a:r>
            <a:endParaRPr lang="en-GB" sz="2400" dirty="0">
              <a:latin typeface="Abadi" panose="020B0604020104020204" pitchFamily="34" charset="0"/>
            </a:endParaRPr>
          </a:p>
          <a:p>
            <a:pPr marL="0" indent="0">
              <a:buSzPts val="1000"/>
              <a:buNone/>
              <a:tabLst>
                <a:tab pos="457200" algn="l"/>
              </a:tabLst>
            </a:pPr>
            <a:endParaRPr lang="en-GB" sz="1800" dirty="0">
              <a:effectLst/>
              <a:latin typeface="Abadi" panose="020B0604020104020204" pitchFamily="34" charset="0"/>
              <a:ea typeface="Times New Roman" panose="02020603050405020304" pitchFamily="18" charset="0"/>
              <a:cs typeface="Open San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462F60-FEFC-F9D3-CF54-5999829833E1}"/>
              </a:ext>
            </a:extLst>
          </p:cNvPr>
          <p:cNvSpPr txBox="1"/>
          <p:nvPr/>
        </p:nvSpPr>
        <p:spPr>
          <a:xfrm>
            <a:off x="7108723" y="140110"/>
            <a:ext cx="4870011" cy="1261884"/>
          </a:xfrm>
          <a:prstGeom prst="rect">
            <a:avLst/>
          </a:prstGeom>
          <a:solidFill>
            <a:schemeClr val="bg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Century Gothic"/>
                <a:cs typeface="Segoe UI"/>
              </a:rPr>
              <a:t>Assessment &amp; accreditation</a:t>
            </a:r>
            <a:endParaRPr lang="en-GB" sz="1400" dirty="0">
              <a:latin typeface="Abadi"/>
            </a:endParaRPr>
          </a:p>
          <a:p>
            <a:pPr>
              <a:tabLst>
                <a:tab pos="457200" algn="l"/>
              </a:tabLst>
            </a:pPr>
            <a:r>
              <a:rPr lang="en-GB" sz="1400" dirty="0">
                <a:latin typeface="Abadi"/>
              </a:rPr>
              <a:t>Assessment based on EHCP targets, Maths and English Castle Levels and PSHE, as well as individual frameworks in discrete subject areas.</a:t>
            </a:r>
            <a:r>
              <a:rPr lang="en-GB" dirty="0">
                <a:latin typeface="Abadi"/>
              </a:rPr>
              <a:t> </a:t>
            </a:r>
            <a:r>
              <a:rPr lang="en-GB" sz="1400" dirty="0">
                <a:latin typeface="Abadi"/>
              </a:rPr>
              <a:t>It is accredited with entry levels or GCSEs where appropriate.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5A49DE-70F3-D749-0729-F063DC8D65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GB" smtClean="0"/>
              <a:pPr/>
              <a:t>1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4BFE15-6243-590E-DAE6-F7F13FA4F7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897"/>
          <a:stretch/>
        </p:blipFill>
        <p:spPr>
          <a:xfrm>
            <a:off x="7108722" y="1527945"/>
            <a:ext cx="4870012" cy="436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960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07EA05D-0769-7192-21D3-386906339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965" b="94248" l="9000" r="91500">
                        <a14:foregroundMark x1="9000" y1="15929" x2="9000" y2="15929"/>
                        <a14:foregroundMark x1="29500" y1="7965" x2="29500" y2="7965"/>
                        <a14:foregroundMark x1="46500" y1="7965" x2="46500" y2="7965"/>
                        <a14:foregroundMark x1="58000" y1="8186" x2="58000" y2="8186"/>
                        <a14:foregroundMark x1="70000" y1="8850" x2="70000" y2="8850"/>
                        <a14:foregroundMark x1="91500" y1="10177" x2="91500" y2="10177"/>
                        <a14:foregroundMark x1="54500" y1="89602" x2="54500" y2="89602"/>
                        <a14:foregroundMark x1="56000" y1="90929" x2="56000" y2="90929"/>
                        <a14:foregroundMark x1="65000" y1="94248" x2="65000" y2="942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53340" y="509950"/>
            <a:ext cx="2852171" cy="6398310"/>
          </a:xfrm>
          <a:prstGeom prst="rect">
            <a:avLst/>
          </a:prstGeom>
        </p:spPr>
      </p:pic>
      <p:pic>
        <p:nvPicPr>
          <p:cNvPr id="5144" name="Picture 5143">
            <a:extLst>
              <a:ext uri="{FF2B5EF4-FFF2-40B4-BE49-F238E27FC236}">
                <a16:creationId xmlns:a16="http://schemas.microsoft.com/office/drawing/2014/main" id="{9E6250F1-EB21-DBB1-757C-84C37EBA11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965" b="94248" l="9000" r="91500">
                        <a14:foregroundMark x1="9000" y1="15929" x2="9000" y2="15929"/>
                        <a14:foregroundMark x1="29500" y1="7965" x2="29500" y2="7965"/>
                        <a14:foregroundMark x1="46500" y1="7965" x2="46500" y2="7965"/>
                        <a14:foregroundMark x1="58000" y1="8186" x2="58000" y2="8186"/>
                        <a14:foregroundMark x1="70000" y1="8850" x2="70000" y2="8850"/>
                        <a14:foregroundMark x1="91500" y1="10177" x2="91500" y2="10177"/>
                        <a14:foregroundMark x1="54500" y1="89602" x2="54500" y2="89602"/>
                        <a14:foregroundMark x1="56000" y1="90929" x2="56000" y2="90929"/>
                        <a14:foregroundMark x1="65000" y1="94248" x2="65000" y2="942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15772" y="690309"/>
            <a:ext cx="2828725" cy="6398310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1B0B2F9B-6B5C-AA05-F4E1-0CA36611FAA0}"/>
              </a:ext>
            </a:extLst>
          </p:cNvPr>
          <p:cNvSpPr/>
          <p:nvPr/>
        </p:nvSpPr>
        <p:spPr>
          <a:xfrm>
            <a:off x="187569" y="169985"/>
            <a:ext cx="3212122" cy="1946031"/>
          </a:xfrm>
          <a:prstGeom prst="roundRect">
            <a:avLst/>
          </a:prstGeom>
          <a:solidFill>
            <a:schemeClr val="accent5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600" b="1" dirty="0">
                <a:solidFill>
                  <a:schemeClr val="tx1"/>
                </a:solidFill>
                <a:latin typeface="Abadi"/>
                <a:ea typeface="+mn-lt"/>
                <a:cs typeface="+mn-lt"/>
              </a:rPr>
              <a:t>Formal Literacy aims:</a:t>
            </a:r>
          </a:p>
          <a:p>
            <a:pPr marL="171450" indent="-171450">
              <a:buFont typeface="Arial"/>
              <a:buChar char="•"/>
            </a:pPr>
            <a:r>
              <a:rPr lang="en-US" sz="1600" dirty="0">
                <a:solidFill>
                  <a:schemeClr val="tx1"/>
                </a:solidFill>
                <a:latin typeface="Abadi"/>
                <a:ea typeface="+mn-lt"/>
                <a:cs typeface="+mn-lt"/>
              </a:rPr>
              <a:t>Enhance reading and writing proficiency</a:t>
            </a:r>
          </a:p>
          <a:p>
            <a:pPr marL="171450" indent="-171450">
              <a:buFont typeface="Arial"/>
              <a:buChar char="•"/>
            </a:pPr>
            <a:r>
              <a:rPr lang="en-US" sz="1600" dirty="0">
                <a:solidFill>
                  <a:schemeClr val="tx1"/>
                </a:solidFill>
                <a:latin typeface="Abadi"/>
                <a:ea typeface="+mn-lt"/>
                <a:cs typeface="+mn-lt"/>
              </a:rPr>
              <a:t>Cultivate speaking and listening skills via class discussions</a:t>
            </a:r>
            <a:endParaRPr lang="en-US" sz="2400" dirty="0">
              <a:solidFill>
                <a:schemeClr val="tx1"/>
              </a:solidFill>
              <a:latin typeface="Abadi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1D182A3-7F00-D3CD-CC8F-8402F912A54D}"/>
              </a:ext>
            </a:extLst>
          </p:cNvPr>
          <p:cNvSpPr/>
          <p:nvPr/>
        </p:nvSpPr>
        <p:spPr>
          <a:xfrm>
            <a:off x="187568" y="2233246"/>
            <a:ext cx="3212122" cy="1887415"/>
          </a:xfrm>
          <a:prstGeom prst="roundRect">
            <a:avLst/>
          </a:prstGeom>
          <a:solidFill>
            <a:schemeClr val="accent6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ea typeface="+mn-lt"/>
              <a:cs typeface="+mn-lt"/>
            </a:endParaRPr>
          </a:p>
          <a:p>
            <a:r>
              <a:rPr lang="en-US" sz="1600" b="1" dirty="0">
                <a:solidFill>
                  <a:schemeClr val="bg1"/>
                </a:solidFill>
                <a:latin typeface="Abadi"/>
                <a:ea typeface="+mn-lt"/>
                <a:cs typeface="+mn-lt"/>
              </a:rPr>
              <a:t>Formal Numeracy aims:</a:t>
            </a:r>
          </a:p>
          <a:p>
            <a:pPr marL="171450" indent="-171450">
              <a:buFont typeface="Arial"/>
              <a:buChar char="•"/>
            </a:pPr>
            <a:r>
              <a:rPr lang="en-US" sz="1600" dirty="0">
                <a:latin typeface="Abadi"/>
                <a:ea typeface="+mn-lt"/>
                <a:cs typeface="+mn-lt"/>
              </a:rPr>
              <a:t>Build fluency, reasoning and problem-solving skills</a:t>
            </a:r>
          </a:p>
          <a:p>
            <a:pPr marL="171450" indent="-171450">
              <a:buFont typeface="Arial"/>
              <a:buChar char="•"/>
            </a:pPr>
            <a:r>
              <a:rPr lang="en-US" sz="1600" dirty="0">
                <a:latin typeface="Abadi"/>
                <a:ea typeface="+mn-lt"/>
                <a:cs typeface="+mn-lt"/>
              </a:rPr>
              <a:t>Build deep understanding of key mathematical concepts</a:t>
            </a:r>
          </a:p>
          <a:p>
            <a:endParaRPr lang="en-US" sz="1150" dirty="0">
              <a:ea typeface="+mn-lt"/>
              <a:cs typeface="+mn-l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50" dirty="0">
              <a:ea typeface="+mn-lt"/>
              <a:cs typeface="+mn-lt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CE153C99-CE6A-889A-649C-C92D9E661455}"/>
              </a:ext>
            </a:extLst>
          </p:cNvPr>
          <p:cNvSpPr/>
          <p:nvPr/>
        </p:nvSpPr>
        <p:spPr>
          <a:xfrm>
            <a:off x="187567" y="4284783"/>
            <a:ext cx="3212122" cy="1735016"/>
          </a:xfrm>
          <a:prstGeom prst="roundRect">
            <a:avLst/>
          </a:prstGeom>
          <a:solidFill>
            <a:srgbClr val="F78C0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400" b="1" dirty="0">
                <a:solidFill>
                  <a:schemeClr val="bg1"/>
                </a:solidFill>
                <a:latin typeface="Abadi" panose="020B0604020104020204" pitchFamily="34" charset="0"/>
              </a:rPr>
              <a:t>Formal PSHE aims:</a:t>
            </a: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latin typeface="Abadi" panose="020B0604020104020204" pitchFamily="34" charset="0"/>
                <a:ea typeface="+mn-lt"/>
                <a:cs typeface="+mn-lt"/>
              </a:rPr>
              <a:t>Enhance social and conversation skills</a:t>
            </a: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latin typeface="Abadi" panose="020B0604020104020204" pitchFamily="34" charset="0"/>
                <a:ea typeface="+mn-lt"/>
                <a:cs typeface="+mn-lt"/>
              </a:rPr>
              <a:t>Build knowledge about personal safety, emotional and mental health and wellbeing</a:t>
            </a: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latin typeface="Abadi" panose="020B0604020104020204" pitchFamily="34" charset="0"/>
                <a:ea typeface="+mn-lt"/>
                <a:cs typeface="+mn-lt"/>
              </a:rPr>
              <a:t>Prepare for adulthood</a:t>
            </a:r>
            <a:endParaRPr lang="en-US" sz="2000" dirty="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39B4760-47DA-61E7-F061-E340EAAE54B7}"/>
              </a:ext>
            </a:extLst>
          </p:cNvPr>
          <p:cNvSpPr/>
          <p:nvPr/>
        </p:nvSpPr>
        <p:spPr>
          <a:xfrm>
            <a:off x="8745122" y="2106929"/>
            <a:ext cx="3247291" cy="1946031"/>
          </a:xfrm>
          <a:prstGeom prst="roundRect">
            <a:avLst/>
          </a:prstGeom>
          <a:solidFill>
            <a:srgbClr val="EE1DF5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400" b="1" dirty="0">
                <a:latin typeface="Abadi"/>
                <a:ea typeface="+mn-lt"/>
                <a:cs typeface="+mn-lt"/>
              </a:rPr>
              <a:t>Formal Physical Health &amp; Wellbeing aims:</a:t>
            </a: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latin typeface="Abadi"/>
                <a:ea typeface="+mn-lt"/>
                <a:cs typeface="+mn-lt"/>
              </a:rPr>
              <a:t>Experience and enjoy sports, swimming, cycling, bike ability, fitness suite use, and social walks.</a:t>
            </a: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latin typeface="Abadi"/>
                <a:ea typeface="+mn-lt"/>
                <a:cs typeface="+mn-lt"/>
              </a:rPr>
              <a:t>Participate in competitions, tournaments, and sports activities involving other schools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B9092940-718C-E7B9-3A2D-30193A5617E0}"/>
              </a:ext>
            </a:extLst>
          </p:cNvPr>
          <p:cNvSpPr/>
          <p:nvPr/>
        </p:nvSpPr>
        <p:spPr>
          <a:xfrm>
            <a:off x="8722259" y="4135606"/>
            <a:ext cx="3247291" cy="1781908"/>
          </a:xfrm>
          <a:prstGeom prst="roundRect">
            <a:avLst/>
          </a:prstGeom>
          <a:solidFill>
            <a:srgbClr val="8A5807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200" dirty="0">
              <a:latin typeface="Century Gothic"/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endParaRPr lang="en-US" sz="1200" dirty="0">
              <a:latin typeface="Century Gothic"/>
              <a:ea typeface="+mn-lt"/>
              <a:cs typeface="+mn-lt"/>
            </a:endParaRPr>
          </a:p>
          <a:p>
            <a:r>
              <a:rPr lang="en-US" sz="1400" b="1" dirty="0">
                <a:latin typeface="Abadi"/>
                <a:ea typeface="+mn-lt"/>
                <a:cs typeface="+mn-lt"/>
              </a:rPr>
              <a:t>Formal Our World aims:</a:t>
            </a: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latin typeface="Abadi"/>
                <a:ea typeface="+mn-lt"/>
                <a:cs typeface="+mn-lt"/>
              </a:rPr>
              <a:t>Expand global awareness (past, present, future).</a:t>
            </a: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latin typeface="Abadi"/>
                <a:ea typeface="+mn-lt"/>
                <a:cs typeface="+mn-lt"/>
              </a:rPr>
              <a:t>Explore artefact boxes, community visits, experiments, and cooking.</a:t>
            </a:r>
          </a:p>
          <a:p>
            <a:pPr marL="171450" indent="-171450">
              <a:buFont typeface="Arial"/>
              <a:buChar char="•"/>
            </a:pPr>
            <a:r>
              <a:rPr lang="en-US" sz="1400" dirty="0">
                <a:latin typeface="Abadi"/>
                <a:ea typeface="+mn-lt"/>
                <a:cs typeface="+mn-lt"/>
              </a:rPr>
              <a:t>Cultivate respect for diverse beliefs.</a:t>
            </a:r>
          </a:p>
          <a:p>
            <a:pPr marL="171450" indent="-171450">
              <a:buFont typeface="Arial"/>
              <a:buChar char="•"/>
            </a:pPr>
            <a:endParaRPr lang="en-US" sz="1200" dirty="0">
              <a:latin typeface="Century Gothic"/>
            </a:endParaRPr>
          </a:p>
          <a:p>
            <a:pPr marL="171450" indent="-171450">
              <a:buFont typeface="Arial"/>
              <a:buChar char="•"/>
            </a:pPr>
            <a:endParaRPr lang="en-US" sz="1200" dirty="0">
              <a:latin typeface="Century Gothic"/>
              <a:ea typeface="+mn-lt"/>
              <a:cs typeface="+mn-lt"/>
            </a:endParaRPr>
          </a:p>
          <a:p>
            <a:endParaRPr lang="en-US" sz="1150" dirty="0">
              <a:solidFill>
                <a:schemeClr val="bg1"/>
              </a:solidFill>
              <a:latin typeface="Abadi" panose="020B0604020104020204" pitchFamily="34" charset="0"/>
              <a:ea typeface="+mn-lt"/>
              <a:cs typeface="+mn-lt"/>
            </a:endParaRPr>
          </a:p>
        </p:txBody>
      </p:sp>
      <p:sp>
        <p:nvSpPr>
          <p:cNvPr id="13" name="Slide Number Placeholder 1">
            <a:extLst>
              <a:ext uri="{FF2B5EF4-FFF2-40B4-BE49-F238E27FC236}">
                <a16:creationId xmlns:a16="http://schemas.microsoft.com/office/drawing/2014/main" id="{2B55BB91-DA8D-D7A5-A264-65E65D8B65F7}"/>
              </a:ext>
            </a:extLst>
          </p:cNvPr>
          <p:cNvSpPr txBox="1">
            <a:spLocks/>
          </p:cNvSpPr>
          <p:nvPr/>
        </p:nvSpPr>
        <p:spPr>
          <a:xfrm>
            <a:off x="5715772" y="6599129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en-gb"/>
            </a:defPPr>
            <a:lvl1pPr marL="0" algn="ct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495E168-DA5E-4888-8D8A-92B118324C14}" type="slidenum">
              <a:rPr lang="en-GB" smtClean="0"/>
              <a:pPr/>
              <a:t>2</a:t>
            </a:fld>
            <a:endParaRPr lang="en-GB"/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B95C4799-4F08-84D2-7627-7082102CDC22}"/>
              </a:ext>
            </a:extLst>
          </p:cNvPr>
          <p:cNvGrpSpPr/>
          <p:nvPr/>
        </p:nvGrpSpPr>
        <p:grpSpPr>
          <a:xfrm>
            <a:off x="3037479" y="4243113"/>
            <a:ext cx="2975573" cy="2522623"/>
            <a:chOff x="3037479" y="4243113"/>
            <a:chExt cx="2975573" cy="2522623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F85C5DE-822B-A0AA-292D-D5C5ABBD38F6}"/>
                </a:ext>
              </a:extLst>
            </p:cNvPr>
            <p:cNvGrpSpPr/>
            <p:nvPr/>
          </p:nvGrpSpPr>
          <p:grpSpPr>
            <a:xfrm>
              <a:off x="3037479" y="4243113"/>
              <a:ext cx="2975573" cy="2522623"/>
              <a:chOff x="2073761" y="374391"/>
              <a:chExt cx="5829300" cy="5829300"/>
            </a:xfrm>
            <a:scene3d>
              <a:camera prst="orthographicFront">
                <a:rot lat="300000" lon="2400000" rev="0"/>
              </a:camera>
              <a:lightRig rig="threePt" dir="t"/>
            </a:scene3d>
          </p:grpSpPr>
          <p:pic>
            <p:nvPicPr>
              <p:cNvPr id="58" name="Picture 2" descr="50,700+ Pennant Illustrations, Royalty-Free Vector Graphics &amp; Clip Art -  iStock | Baseball pennant, College pennant, Sports pennant">
                <a:extLst>
                  <a:ext uri="{FF2B5EF4-FFF2-40B4-BE49-F238E27FC236}">
                    <a16:creationId xmlns:a16="http://schemas.microsoft.com/office/drawing/2014/main" id="{2C3F5365-76D2-A599-80E2-F79F8B7700D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10000" b="90000" l="10000" r="90000"/>
                        </a14:imgEffect>
                        <a14:imgEffect>
                          <a14:colorTemperature colorTemp="5960"/>
                        </a14:imgEffect>
                        <a14:imgEffect>
                          <a14:saturation sat="6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3761" y="374391"/>
                <a:ext cx="5829300" cy="5829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58420CB6-3AD6-B71A-67E3-D649765DCE60}"/>
                  </a:ext>
                </a:extLst>
              </p:cNvPr>
              <p:cNvCxnSpPr>
                <a:endCxn id="58" idx="0"/>
              </p:cNvCxnSpPr>
              <p:nvPr/>
            </p:nvCxnSpPr>
            <p:spPr>
              <a:xfrm flipV="1">
                <a:off x="3592002" y="374391"/>
                <a:ext cx="1396409" cy="131445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9635A118-7A74-30A4-CAF6-F5F3F0A45177}"/>
                  </a:ext>
                </a:extLst>
              </p:cNvPr>
              <p:cNvCxnSpPr>
                <a:endCxn id="58" idx="0"/>
              </p:cNvCxnSpPr>
              <p:nvPr/>
            </p:nvCxnSpPr>
            <p:spPr>
              <a:xfrm flipH="1" flipV="1">
                <a:off x="4988411" y="374391"/>
                <a:ext cx="1474381" cy="133571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205BEDF1-59B0-D22B-5A27-420A36A07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59" b="97207" l="3086" r="97531">
                          <a14:foregroundMark x1="4938" y1="2793" x2="4938" y2="2793"/>
                          <a14:foregroundMark x1="15432" y1="2235" x2="15432" y2="2235"/>
                          <a14:foregroundMark x1="29012" y1="2235" x2="29012" y2="2235"/>
                          <a14:foregroundMark x1="43827" y1="6145" x2="43827" y2="6145"/>
                          <a14:foregroundMark x1="40123" y1="16760" x2="40123" y2="16760"/>
                          <a14:foregroundMark x1="32716" y1="16760" x2="32716" y2="16760"/>
                          <a14:foregroundMark x1="24691" y1="24022" x2="24691" y2="24022"/>
                          <a14:foregroundMark x1="18519" y1="38547" x2="18519" y2="38547"/>
                          <a14:foregroundMark x1="12346" y1="46927" x2="12346" y2="46927"/>
                          <a14:foregroundMark x1="12963" y1="67039" x2="12963" y2="67039"/>
                          <a14:foregroundMark x1="48765" y1="84358" x2="48765" y2="84358"/>
                          <a14:foregroundMark x1="69136" y1="81564" x2="69136" y2="81564"/>
                          <a14:foregroundMark x1="74691" y1="64246" x2="74691" y2="64246"/>
                          <a14:foregroundMark x1="72222" y1="57542" x2="72222" y2="57542"/>
                          <a14:foregroundMark x1="70370" y1="45251" x2="70370" y2="45251"/>
                          <a14:foregroundMark x1="61111" y1="40782" x2="61111" y2="40782"/>
                          <a14:foregroundMark x1="58642" y1="29609" x2="58642" y2="29609"/>
                          <a14:foregroundMark x1="61728" y1="19553" x2="61728" y2="19553"/>
                          <a14:foregroundMark x1="65432" y1="11732" x2="65432" y2="11732"/>
                          <a14:foregroundMark x1="68519" y1="8380" x2="68519" y2="8380"/>
                          <a14:foregroundMark x1="77160" y1="8380" x2="77160" y2="8380"/>
                          <a14:foregroundMark x1="83333" y1="11173" x2="84568" y2="11173"/>
                          <a14:foregroundMark x1="87654" y1="11732" x2="87654" y2="11732"/>
                          <a14:foregroundMark x1="93210" y1="24022" x2="93210" y2="24022"/>
                          <a14:foregroundMark x1="6790" y1="30168" x2="6790" y2="30168"/>
                          <a14:foregroundMark x1="8642" y1="19553" x2="8642" y2="19553"/>
                          <a14:foregroundMark x1="33333" y1="24022" x2="33333" y2="24022"/>
                          <a14:foregroundMark x1="54321" y1="44134" x2="54321" y2="44134"/>
                          <a14:foregroundMark x1="62346" y1="54190" x2="62346" y2="54190"/>
                          <a14:foregroundMark x1="53086" y1="68715" x2="53086" y2="68715"/>
                          <a14:foregroundMark x1="42593" y1="77654" x2="42593" y2="77654"/>
                          <a14:foregroundMark x1="31481" y1="81564" x2="31481" y2="81564"/>
                          <a14:foregroundMark x1="22840" y1="84916" x2="22840" y2="84916"/>
                          <a14:foregroundMark x1="16049" y1="88268" x2="16049" y2="88268"/>
                          <a14:foregroundMark x1="24074" y1="92737" x2="24074" y2="92737"/>
                          <a14:foregroundMark x1="48148" y1="92737" x2="48148" y2="92737"/>
                          <a14:foregroundMark x1="79630" y1="88827" x2="79630" y2="88827"/>
                          <a14:foregroundMark x1="87654" y1="77095" x2="87654" y2="77095"/>
                          <a14:foregroundMark x1="66049" y1="65922" x2="66049" y2="65922"/>
                          <a14:foregroundMark x1="54321" y1="78771" x2="54321" y2="78771"/>
                          <a14:foregroundMark x1="56790" y1="70391" x2="56790" y2="70391"/>
                          <a14:foregroundMark x1="57407" y1="57542" x2="57407" y2="57542"/>
                          <a14:foregroundMark x1="36420" y1="58659" x2="36420" y2="58659"/>
                          <a14:foregroundMark x1="29012" y1="68715" x2="29012" y2="68715"/>
                          <a14:foregroundMark x1="21605" y1="75419" x2="21605" y2="75419"/>
                          <a14:foregroundMark x1="11111" y1="83240" x2="11111" y2="83240"/>
                          <a14:foregroundMark x1="8642" y1="89944" x2="8642" y2="89944"/>
                          <a14:foregroundMark x1="10494" y1="93296" x2="10494" y2="93296"/>
                          <a14:foregroundMark x1="20988" y1="92737" x2="20988" y2="92737"/>
                          <a14:foregroundMark x1="37037" y1="89385" x2="37037" y2="89385"/>
                          <a14:foregroundMark x1="48765" y1="89385" x2="48765" y2="89385"/>
                          <a14:foregroundMark x1="65432" y1="91061" x2="65432" y2="91061"/>
                          <a14:foregroundMark x1="85185" y1="83240" x2="85185" y2="83240"/>
                          <a14:foregroundMark x1="83333" y1="74302" x2="83333" y2="74302"/>
                          <a14:foregroundMark x1="75926" y1="68156" x2="75926" y2="68156"/>
                          <a14:foregroundMark x1="83333" y1="55307" x2="83333" y2="55307"/>
                          <a14:foregroundMark x1="75926" y1="39106" x2="75926" y2="39106"/>
                          <a14:foregroundMark x1="71605" y1="32961" x2="71605" y2="32961"/>
                          <a14:foregroundMark x1="66667" y1="26816" x2="66667" y2="26816"/>
                          <a14:foregroundMark x1="64198" y1="22346" x2="64198" y2="22346"/>
                          <a14:foregroundMark x1="69753" y1="17877" x2="69753" y2="17877"/>
                          <a14:foregroundMark x1="74691" y1="19553" x2="74691" y2="19553"/>
                          <a14:foregroundMark x1="71605" y1="21229" x2="71605" y2="21229"/>
                          <a14:foregroundMark x1="51852" y1="13966" x2="51852" y2="13966"/>
                          <a14:foregroundMark x1="40741" y1="9497" x2="40741" y2="9497"/>
                          <a14:foregroundMark x1="34568" y1="11732" x2="34568" y2="11732"/>
                          <a14:foregroundMark x1="27160" y1="12849" x2="27160" y2="12849"/>
                          <a14:foregroundMark x1="21605" y1="17318" x2="21605" y2="17318"/>
                          <a14:foregroundMark x1="20988" y1="22346" x2="20988" y2="22346"/>
                          <a14:foregroundMark x1="19136" y1="27374" x2="19136" y2="27374"/>
                          <a14:foregroundMark x1="19136" y1="32402" x2="19136" y2="32402"/>
                          <a14:foregroundMark x1="19753" y1="35754" x2="19753" y2="35754"/>
                          <a14:foregroundMark x1="30864" y1="37430" x2="30864" y2="37430"/>
                          <a14:foregroundMark x1="26543" y1="37989" x2="26543" y2="37989"/>
                          <a14:foregroundMark x1="24074" y1="37989" x2="24074" y2="37989"/>
                          <a14:foregroundMark x1="8025" y1="50838" x2="8025" y2="50838"/>
                          <a14:foregroundMark x1="6790" y1="56425" x2="6790" y2="56425"/>
                          <a14:foregroundMark x1="6790" y1="62570" x2="6790" y2="62570"/>
                          <a14:foregroundMark x1="7407" y1="70391" x2="7407" y2="70391"/>
                          <a14:foregroundMark x1="10494" y1="78212" x2="10494" y2="78212"/>
                          <a14:foregroundMark x1="17901" y1="77095" x2="17901" y2="77095"/>
                          <a14:foregroundMark x1="18519" y1="70950" x2="18519" y2="70950"/>
                          <a14:foregroundMark x1="33333" y1="67598" x2="33333" y2="67598"/>
                          <a14:foregroundMark x1="46914" y1="64804" x2="46914" y2="64804"/>
                          <a14:foregroundMark x1="54321" y1="60335" x2="54321" y2="60335"/>
                          <a14:foregroundMark x1="59877" y1="57542" x2="59877" y2="57542"/>
                          <a14:foregroundMark x1="64198" y1="51955" x2="64198" y2="51955"/>
                          <a14:foregroundMark x1="67284" y1="48045" x2="67284" y2="48045"/>
                          <a14:foregroundMark x1="75309" y1="45810" x2="75309" y2="45810"/>
                          <a14:foregroundMark x1="83333" y1="44693" x2="83333" y2="44693"/>
                          <a14:foregroundMark x1="88272" y1="44693" x2="88889" y2="45251"/>
                          <a14:foregroundMark x1="90123" y1="51955" x2="90123" y2="51955"/>
                          <a14:foregroundMark x1="88889" y1="58659" x2="88889" y2="58659"/>
                          <a14:foregroundMark x1="87654" y1="67039" x2="87654" y2="67039"/>
                          <a14:foregroundMark x1="87654" y1="73743" x2="87654" y2="73743"/>
                          <a14:foregroundMark x1="88889" y1="81564" x2="88889" y2="81564"/>
                          <a14:foregroundMark x1="87654" y1="92179" x2="87654" y2="92179"/>
                          <a14:foregroundMark x1="93210" y1="94972" x2="93210" y2="94972"/>
                          <a14:foregroundMark x1="95062" y1="95531" x2="95062" y2="95531"/>
                          <a14:foregroundMark x1="88272" y1="97207" x2="88272" y2="97207"/>
                          <a14:foregroundMark x1="46914" y1="13408" x2="46914" y2="13408"/>
                          <a14:foregroundMark x1="59259" y1="6704" x2="59259" y2="6704"/>
                          <a14:foregroundMark x1="74074" y1="2793" x2="74074" y2="2793"/>
                          <a14:foregroundMark x1="88272" y1="6145" x2="88272" y2="6145"/>
                          <a14:foregroundMark x1="96914" y1="22905" x2="96914" y2="22905"/>
                          <a14:foregroundMark x1="97531" y1="17877" x2="97531" y2="17877"/>
                          <a14:foregroundMark x1="96914" y1="8939" x2="96914" y2="8939"/>
                          <a14:foregroundMark x1="96914" y1="5028" x2="96914" y2="5028"/>
                          <a14:foregroundMark x1="97531" y1="36872" x2="97531" y2="36872"/>
                          <a14:foregroundMark x1="98148" y1="49721" x2="98148" y2="49721"/>
                          <a14:foregroundMark x1="50617" y1="98324" x2="50617" y2="98324"/>
                          <a14:foregroundMark x1="37037" y1="97765" x2="37037" y2="97765"/>
                          <a14:foregroundMark x1="18519" y1="97765" x2="18519" y2="97765"/>
                          <a14:foregroundMark x1="4938" y1="94413" x2="4938" y2="94413"/>
                          <a14:foregroundMark x1="4938" y1="77095" x2="4938" y2="77095"/>
                          <a14:foregroundMark x1="4321" y1="58101" x2="4321" y2="58101"/>
                          <a14:foregroundMark x1="4938" y1="45810" x2="4938" y2="45810"/>
                          <a14:foregroundMark x1="4938" y1="30726" x2="4938" y2="30726"/>
                          <a14:foregroundMark x1="4321" y1="21229" x2="4321" y2="21229"/>
                          <a14:foregroundMark x1="4938" y1="12291" x2="4938" y2="12291"/>
                          <a14:foregroundMark x1="4938" y1="7821" x2="4938" y2="7821"/>
                          <a14:foregroundMark x1="48148" y1="2235" x2="48148" y2="2235"/>
                          <a14:foregroundMark x1="64198" y1="2235" x2="64198" y2="2235"/>
                          <a14:foregroundMark x1="81481" y1="1676" x2="81481" y2="1676"/>
                          <a14:foregroundMark x1="90123" y1="1117" x2="90123" y2="1117"/>
                          <a14:foregroundMark x1="35185" y1="1676" x2="35185" y2="1676"/>
                          <a14:foregroundMark x1="43210" y1="559" x2="43210" y2="559"/>
                          <a14:foregroundMark x1="54321" y1="559" x2="54321" y2="559"/>
                          <a14:foregroundMark x1="62963" y1="1117" x2="62963" y2="1117"/>
                          <a14:foregroundMark x1="72222" y1="1676" x2="72222" y2="1676"/>
                          <a14:foregroundMark x1="25309" y1="1117" x2="25309" y2="1117"/>
                          <a14:foregroundMark x1="18519" y1="1676" x2="18519" y2="1676"/>
                          <a14:foregroundMark x1="3704" y1="40223" x2="3704" y2="40223"/>
                          <a14:foregroundMark x1="3704" y1="54190" x2="3704" y2="54190"/>
                          <a14:foregroundMark x1="3704" y1="68156" x2="3704" y2="68156"/>
                          <a14:foregroundMark x1="13580" y1="96648" x2="13580" y2="96648"/>
                          <a14:foregroundMark x1="4321" y1="15642" x2="4321" y2="15642"/>
                          <a14:foregroundMark x1="4321" y1="18994" x2="4321" y2="18994"/>
                          <a14:foregroundMark x1="3086" y1="15642" x2="3086" y2="15642"/>
                          <a14:foregroundMark x1="2469" y1="15642" x2="2469" y2="15642"/>
                          <a14:foregroundMark x1="3086" y1="15084" x2="3086" y2="15084"/>
                          <a14:foregroundMark x1="4321" y1="25140" x2="4321" y2="25140"/>
                          <a14:foregroundMark x1="4321" y1="24022" x2="4321" y2="24022"/>
                          <a14:foregroundMark x1="3704" y1="24022" x2="3704" y2="24022"/>
                          <a14:foregroundMark x1="3086" y1="24022" x2="3086" y2="24022"/>
                          <a14:foregroundMark x1="2469" y1="24022" x2="2469" y2="24022"/>
                          <a14:foregroundMark x1="3086" y1="36872" x2="3086" y2="36872"/>
                          <a14:foregroundMark x1="4321" y1="43575" x2="4321" y2="43575"/>
                          <a14:foregroundMark x1="4321" y1="48045" x2="4321" y2="48045"/>
                          <a14:foregroundMark x1="3704" y1="60335" x2="3704" y2="60335"/>
                          <a14:foregroundMark x1="4321" y1="70950" x2="4321" y2="70950"/>
                          <a14:foregroundMark x1="29012" y1="97207" x2="29012" y2="97207"/>
                          <a14:foregroundMark x1="43210" y1="97207" x2="43210" y2="97207"/>
                          <a14:foregroundMark x1="61728" y1="97207" x2="61728" y2="97207"/>
                          <a14:foregroundMark x1="71605" y1="96648" x2="71605" y2="96648"/>
                          <a14:foregroundMark x1="80247" y1="97207" x2="80247" y2="97207"/>
                          <a14:foregroundMark x1="97531" y1="80447" x2="97531" y2="80447"/>
                          <a14:foregroundMark x1="96914" y1="67598" x2="96914" y2="67598"/>
                          <a14:foregroundMark x1="96296" y1="58101" x2="96296" y2="58101"/>
                          <a14:foregroundMark x1="96296" y1="43575" x2="96296" y2="43575"/>
                          <a14:foregroundMark x1="96914" y1="30168" x2="96914" y2="30168"/>
                          <a14:foregroundMark x1="96914" y1="88268" x2="96914" y2="88268"/>
                          <a14:foregroundMark x1="3086" y1="73743" x2="3086" y2="73743"/>
                          <a14:foregroundMark x1="3704" y1="82123" x2="3704" y2="82123"/>
                          <a14:foregroundMark x1="4321" y1="89944" x2="4321" y2="89944"/>
                          <a14:foregroundMark x1="8642" y1="96648" x2="8642" y2="96648"/>
                          <a14:foregroundMark x1="96914" y1="63687" x2="96914" y2="63687"/>
                          <a14:foregroundMark x1="96914" y1="72067" x2="96914" y2="72067"/>
                          <a14:foregroundMark x1="3704" y1="23464" x2="3704" y2="23464"/>
                          <a14:foregroundMark x1="4321" y1="74302" x2="4321" y2="74302"/>
                          <a14:backgroundMark x1="1852" y1="1117" x2="1852" y2="1117"/>
                          <a14:backgroundMark x1="1235" y1="5587" x2="1235" y2="5587"/>
                          <a14:backgroundMark x1="1235" y1="8380" x2="1235" y2="8380"/>
                          <a14:backgroundMark x1="1235" y1="15084" x2="1235" y2="15084"/>
                          <a14:backgroundMark x1="1852" y1="24022" x2="1852" y2="24022"/>
                          <a14:backgroundMark x1="1235" y1="37989" x2="1235" y2="37989"/>
                          <a14:backgroundMark x1="1235" y1="43575" x2="1235" y2="43575"/>
                          <a14:backgroundMark x1="1235" y1="52514" x2="1235" y2="52514"/>
                          <a14:backgroundMark x1="617" y1="65922" x2="617" y2="65922"/>
                          <a14:backgroundMark x1="1235" y1="76536" x2="1235" y2="76536"/>
                          <a14:backgroundMark x1="1235" y1="98324" x2="1235" y2="98324"/>
                          <a14:backgroundMark x1="98765" y1="1117" x2="98765" y2="1117"/>
                          <a14:backgroundMark x1="98765" y1="99441" x2="98765" y2="99441"/>
                          <a14:backgroundMark x1="1235" y1="73184" x2="1235" y2="73184"/>
                          <a14:backgroundMark x1="1852" y1="73743" x2="1852" y2="7374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355" r="2309" b="2473"/>
            <a:stretch/>
          </p:blipFill>
          <p:spPr bwMode="auto">
            <a:xfrm>
              <a:off x="3892844" y="4926491"/>
              <a:ext cx="1264841" cy="1175487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300000" lon="2400000" rev="0"/>
              </a:camera>
              <a:lightRig rig="threePt" dir="t"/>
            </a:scene3d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FAF5E6BB-BC7C-A137-76AF-A169883826C9}"/>
              </a:ext>
            </a:extLst>
          </p:cNvPr>
          <p:cNvGrpSpPr/>
          <p:nvPr/>
        </p:nvGrpSpPr>
        <p:grpSpPr>
          <a:xfrm>
            <a:off x="3379116" y="2710883"/>
            <a:ext cx="3036199" cy="2633622"/>
            <a:chOff x="2073761" y="374391"/>
            <a:chExt cx="5829300" cy="5829300"/>
          </a:xfrm>
          <a:scene3d>
            <a:camera prst="orthographicFront">
              <a:rot lat="300000" lon="2400000" rev="0"/>
            </a:camera>
            <a:lightRig rig="threePt" dir="t"/>
          </a:scene3d>
        </p:grpSpPr>
        <p:pic>
          <p:nvPicPr>
            <p:cNvPr id="62" name="Picture 2" descr="50,700+ Pennant Illustrations, Royalty-Free Vector Graphics &amp; Clip Art -  iStock | Baseball pennant, College pennant, Sports pennant">
              <a:extLst>
                <a:ext uri="{FF2B5EF4-FFF2-40B4-BE49-F238E27FC236}">
                  <a16:creationId xmlns:a16="http://schemas.microsoft.com/office/drawing/2014/main" id="{DFFB59A9-E1D4-8985-5D27-9ACB20CC78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colorTemperature colorTemp="8824"/>
                      </a14:imgEffect>
                      <a14:imgEffect>
                        <a14:saturation sat="3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3761" y="374391"/>
              <a:ext cx="5829300" cy="5829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29B87072-2F40-E64F-E870-10DEC0D58A1B}"/>
                </a:ext>
              </a:extLst>
            </p:cNvPr>
            <p:cNvCxnSpPr>
              <a:endCxn id="62" idx="0"/>
            </p:cNvCxnSpPr>
            <p:nvPr/>
          </p:nvCxnSpPr>
          <p:spPr>
            <a:xfrm flipV="1">
              <a:off x="3592002" y="374391"/>
              <a:ext cx="1396409" cy="131445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0" name="Straight Connector 5119">
              <a:extLst>
                <a:ext uri="{FF2B5EF4-FFF2-40B4-BE49-F238E27FC236}">
                  <a16:creationId xmlns:a16="http://schemas.microsoft.com/office/drawing/2014/main" id="{3831CCBE-F54B-34FC-BADD-E6463AADA541}"/>
                </a:ext>
              </a:extLst>
            </p:cNvPr>
            <p:cNvCxnSpPr>
              <a:endCxn id="62" idx="0"/>
            </p:cNvCxnSpPr>
            <p:nvPr/>
          </p:nvCxnSpPr>
          <p:spPr>
            <a:xfrm flipH="1" flipV="1">
              <a:off x="4988411" y="374391"/>
              <a:ext cx="1474381" cy="133571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121" name="Picture 5120">
            <a:extLst>
              <a:ext uri="{FF2B5EF4-FFF2-40B4-BE49-F238E27FC236}">
                <a16:creationId xmlns:a16="http://schemas.microsoft.com/office/drawing/2014/main" id="{85D5CADD-7C47-2689-C355-DADBB716B02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226" b="97312" l="4167" r="94643">
                        <a14:foregroundMark x1="6548" y1="5376" x2="6548" y2="5376"/>
                        <a14:foregroundMark x1="91667" y1="93548" x2="91667" y2="93548"/>
                        <a14:foregroundMark x1="93452" y1="79570" x2="93452" y2="79570"/>
                        <a14:foregroundMark x1="44048" y1="95161" x2="44048" y2="95161"/>
                        <a14:foregroundMark x1="51190" y1="90860" x2="51190" y2="90860"/>
                        <a14:foregroundMark x1="78571" y1="90323" x2="78571" y2="90323"/>
                        <a14:foregroundMark x1="85119" y1="72581" x2="85119" y2="72581"/>
                        <a14:foregroundMark x1="70238" y1="74194" x2="70238" y2="74194"/>
                        <a14:foregroundMark x1="55952" y1="70968" x2="55952" y2="70968"/>
                        <a14:foregroundMark x1="28571" y1="68280" x2="28571" y2="68280"/>
                        <a14:foregroundMark x1="11310" y1="67742" x2="11310" y2="67742"/>
                        <a14:foregroundMark x1="7143" y1="48925" x2="7143" y2="48925"/>
                        <a14:foregroundMark x1="10119" y1="15591" x2="10119" y2="15591"/>
                        <a14:foregroundMark x1="39286" y1="3763" x2="39286" y2="3763"/>
                        <a14:foregroundMark x1="41071" y1="19892" x2="41071" y2="19892"/>
                        <a14:foregroundMark x1="51190" y1="22043" x2="51190" y2="22043"/>
                        <a14:foregroundMark x1="63095" y1="21505" x2="63095" y2="21505"/>
                        <a14:foregroundMark x1="69048" y1="20430" x2="69048" y2="20430"/>
                        <a14:foregroundMark x1="80357" y1="22043" x2="80357" y2="22043"/>
                        <a14:foregroundMark x1="55952" y1="39785" x2="55952" y2="39785"/>
                        <a14:foregroundMark x1="73214" y1="52151" x2="73214" y2="52151"/>
                        <a14:foregroundMark x1="73810" y1="38172" x2="73810" y2="38172"/>
                        <a14:foregroundMark x1="67262" y1="36022" x2="67262" y2="36022"/>
                        <a14:foregroundMark x1="44643" y1="39247" x2="44643" y2="39247"/>
                        <a14:foregroundMark x1="51786" y1="39247" x2="51786" y2="39247"/>
                        <a14:foregroundMark x1="30357" y1="26882" x2="30357" y2="26882"/>
                        <a14:foregroundMark x1="52381" y1="9140" x2="52381" y2="9140"/>
                        <a14:foregroundMark x1="75000" y1="9140" x2="75000" y2="9140"/>
                        <a14:foregroundMark x1="92262" y1="4839" x2="92262" y2="4839"/>
                        <a14:foregroundMark x1="94643" y1="12366" x2="94643" y2="12366"/>
                        <a14:foregroundMark x1="93452" y1="23656" x2="93452" y2="23656"/>
                        <a14:foregroundMark x1="94643" y1="31183" x2="94643" y2="31183"/>
                        <a14:foregroundMark x1="94643" y1="45161" x2="94643" y2="45161"/>
                        <a14:foregroundMark x1="94643" y1="57527" x2="94643" y2="57527"/>
                        <a14:foregroundMark x1="94048" y1="66667" x2="94048" y2="66667"/>
                        <a14:foregroundMark x1="94048" y1="76344" x2="94048" y2="76344"/>
                        <a14:foregroundMark x1="94048" y1="90860" x2="94048" y2="90860"/>
                        <a14:foregroundMark x1="80952" y1="95161" x2="80952" y2="95161"/>
                        <a14:foregroundMark x1="63095" y1="96237" x2="63095" y2="96237"/>
                        <a14:foregroundMark x1="34524" y1="95161" x2="34524" y2="95161"/>
                        <a14:foregroundMark x1="22619" y1="95161" x2="22619" y2="95161"/>
                        <a14:foregroundMark x1="8929" y1="95161" x2="8929" y2="95161"/>
                        <a14:foregroundMark x1="4762" y1="84409" x2="4762" y2="84409"/>
                        <a14:foregroundMark x1="4167" y1="85484" x2="4167" y2="85484"/>
                        <a14:foregroundMark x1="27976" y1="96237" x2="27976" y2="96237"/>
                        <a14:foregroundMark x1="17857" y1="96237" x2="17857" y2="96237"/>
                        <a14:foregroundMark x1="94048" y1="40860" x2="94048" y2="40860"/>
                        <a14:foregroundMark x1="94048" y1="51613" x2="94048" y2="51613"/>
                        <a14:foregroundMark x1="52381" y1="36022" x2="52381" y2="36022"/>
                        <a14:foregroundMark x1="69643" y1="95699" x2="69643" y2="95699"/>
                        <a14:foregroundMark x1="51786" y1="95161" x2="51786" y2="95161"/>
                        <a14:foregroundMark x1="4762" y1="65591" x2="4762" y2="65591"/>
                        <a14:foregroundMark x1="4762" y1="70968" x2="4762" y2="70968"/>
                        <a14:foregroundMark x1="5357" y1="49462" x2="5357" y2="49462"/>
                        <a14:foregroundMark x1="5952" y1="36559" x2="5952" y2="36559"/>
                        <a14:foregroundMark x1="4762" y1="26344" x2="4762" y2="26344"/>
                        <a14:foregroundMark x1="4167" y1="15591" x2="4167" y2="15591"/>
                        <a14:foregroundMark x1="13690" y1="4301" x2="13690" y2="4301"/>
                        <a14:foregroundMark x1="26786" y1="4839" x2="26786" y2="4839"/>
                        <a14:foregroundMark x1="32738" y1="4301" x2="32738" y2="4301"/>
                        <a14:foregroundMark x1="19643" y1="4301" x2="19643" y2="4301"/>
                        <a14:foregroundMark x1="4762" y1="42473" x2="4762" y2="42473"/>
                        <a14:foregroundMark x1="68452" y1="3763" x2="68452" y2="3763"/>
                        <a14:foregroundMark x1="58929" y1="3763" x2="58929" y2="3763"/>
                        <a14:foregroundMark x1="81548" y1="3763" x2="81548" y2="3763"/>
                        <a14:foregroundMark x1="48810" y1="3763" x2="48810" y2="3763"/>
                        <a14:foregroundMark x1="55952" y1="96774" x2="55952" y2="96774"/>
                        <a14:foregroundMark x1="48810" y1="97312" x2="48810" y2="97312"/>
                        <a14:foregroundMark x1="82143" y1="97312" x2="82143" y2="97312"/>
                        <a14:foregroundMark x1="94048" y1="95699" x2="94048" y2="95699"/>
                        <a14:foregroundMark x1="5357" y1="54301" x2="5357" y2="54301"/>
                        <a14:foregroundMark x1="23214" y1="96774" x2="23214" y2="96774"/>
                        <a14:foregroundMark x1="20833" y1="97312" x2="20833" y2="97312"/>
                        <a14:foregroundMark x1="14881" y1="96774" x2="14881" y2="96774"/>
                        <a14:foregroundMark x1="11905" y1="96774" x2="11905" y2="96774"/>
                        <a14:foregroundMark x1="9524" y1="96774" x2="9524" y2="96774"/>
                        <a14:foregroundMark x1="8333" y1="96774" x2="8333" y2="96774"/>
                        <a14:foregroundMark x1="31548" y1="96774" x2="31548" y2="96774"/>
                        <a14:foregroundMark x1="38095" y1="96774" x2="38095" y2="96774"/>
                        <a14:foregroundMark x1="46429" y1="96774" x2="46429" y2="96774"/>
                        <a14:foregroundMark x1="50595" y1="96774" x2="50595" y2="96774"/>
                        <a14:foregroundMark x1="53571" y1="96774" x2="53571" y2="96774"/>
                        <a14:foregroundMark x1="49405" y1="97312" x2="49405" y2="97312"/>
                        <a14:foregroundMark x1="47619" y1="97312" x2="47619" y2="97312"/>
                        <a14:foregroundMark x1="49405" y1="97312" x2="49405" y2="97312"/>
                        <a14:backgroundMark x1="2976" y1="1613" x2="2976" y2="1613"/>
                        <a14:backgroundMark x1="97024" y1="2151" x2="97024" y2="2151"/>
                        <a14:backgroundMark x1="98810" y1="96774" x2="98810" y2="96774"/>
                        <a14:backgroundMark x1="4167" y1="97312" x2="4167" y2="97312"/>
                        <a14:backgroundMark x1="79167" y1="99462" x2="79167" y2="99462"/>
                        <a14:backgroundMark x1="55952" y1="98925" x2="55952" y2="98925"/>
                        <a14:backgroundMark x1="49405" y1="97849" x2="49405" y2="97849"/>
                        <a14:backgroundMark x1="48214" y1="97849" x2="48214" y2="97849"/>
                        <a14:backgroundMark x1="34524" y1="98925" x2="34524" y2="98925"/>
                        <a14:backgroundMark x1="30357" y1="98387" x2="30357" y2="98387"/>
                        <a14:backgroundMark x1="20833" y1="98387" x2="20833" y2="98387"/>
                        <a14:backgroundMark x1="14286" y1="97849" x2="14286" y2="97849"/>
                        <a14:backgroundMark x1="94643" y1="95699" x2="94643" y2="95699"/>
                        <a14:backgroundMark x1="93452" y1="96237" x2="93452" y2="962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170"/>
          <a:stretch/>
        </p:blipFill>
        <p:spPr bwMode="auto">
          <a:xfrm>
            <a:off x="4233393" y="3432732"/>
            <a:ext cx="1309573" cy="1199167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300000" lon="2400000" rev="0"/>
            </a:camera>
            <a:lightRig rig="threePt" dir="t"/>
          </a:scene3d>
        </p:spPr>
      </p:pic>
      <p:grpSp>
        <p:nvGrpSpPr>
          <p:cNvPr id="5123" name="Group 5122">
            <a:extLst>
              <a:ext uri="{FF2B5EF4-FFF2-40B4-BE49-F238E27FC236}">
                <a16:creationId xmlns:a16="http://schemas.microsoft.com/office/drawing/2014/main" id="{05539CE9-C7D3-DD2B-DD54-575BF110F145}"/>
              </a:ext>
            </a:extLst>
          </p:cNvPr>
          <p:cNvGrpSpPr/>
          <p:nvPr/>
        </p:nvGrpSpPr>
        <p:grpSpPr>
          <a:xfrm>
            <a:off x="3033504" y="1382143"/>
            <a:ext cx="3036199" cy="2431121"/>
            <a:chOff x="3033504" y="1382143"/>
            <a:chExt cx="3036199" cy="2431121"/>
          </a:xfrm>
        </p:grpSpPr>
        <p:pic>
          <p:nvPicPr>
            <p:cNvPr id="5124" name="Picture 2" descr="50,700+ Pennant Illustrations, Royalty-Free Vector Graphics &amp; Clip Art -  iStock | Baseball pennant, College pennant, Sports pennant">
              <a:extLst>
                <a:ext uri="{FF2B5EF4-FFF2-40B4-BE49-F238E27FC236}">
                  <a16:creationId xmlns:a16="http://schemas.microsoft.com/office/drawing/2014/main" id="{3C27A679-26A5-07AA-24EC-B0C5ADD917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3504" y="1382143"/>
              <a:ext cx="3036199" cy="2431121"/>
            </a:xfrm>
            <a:prstGeom prst="rect">
              <a:avLst/>
            </a:prstGeom>
            <a:noFill/>
            <a:scene3d>
              <a:camera prst="orthographicFront">
                <a:rot lat="300000" lon="239999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125" name="Straight Connector 5124">
              <a:extLst>
                <a:ext uri="{FF2B5EF4-FFF2-40B4-BE49-F238E27FC236}">
                  <a16:creationId xmlns:a16="http://schemas.microsoft.com/office/drawing/2014/main" id="{8D537C1D-0117-FCEA-3A9E-0865C6FE328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64959" y="1532288"/>
              <a:ext cx="671684" cy="406918"/>
            </a:xfrm>
            <a:prstGeom prst="line">
              <a:avLst/>
            </a:prstGeom>
            <a:ln>
              <a:solidFill>
                <a:schemeClr val="tx1"/>
              </a:solidFill>
            </a:ln>
            <a:scene3d>
              <a:camera prst="orthographicFront">
                <a:rot lat="300000" lon="2399990" rev="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6" name="Straight Connector 5125">
              <a:extLst>
                <a:ext uri="{FF2B5EF4-FFF2-40B4-BE49-F238E27FC236}">
                  <a16:creationId xmlns:a16="http://schemas.microsoft.com/office/drawing/2014/main" id="{0549587C-0119-7479-D430-24DC307CBEB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511746" y="1585562"/>
              <a:ext cx="602327" cy="363404"/>
            </a:xfrm>
            <a:prstGeom prst="line">
              <a:avLst/>
            </a:prstGeom>
            <a:ln>
              <a:solidFill>
                <a:schemeClr val="tx1"/>
              </a:solidFill>
            </a:ln>
            <a:scene3d>
              <a:camera prst="orthographicFront">
                <a:rot lat="300000" lon="2399990" rev="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27" name="Picture 5126">
              <a:extLst>
                <a:ext uri="{FF2B5EF4-FFF2-40B4-BE49-F238E27FC236}">
                  <a16:creationId xmlns:a16="http://schemas.microsoft.com/office/drawing/2014/main" id="{D5D3641E-2900-2513-D586-80EEB001A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3226" b="97312" l="6627" r="96988">
                          <a14:foregroundMark x1="15663" y1="10753" x2="15663" y2="10753"/>
                          <a14:foregroundMark x1="55422" y1="18280" x2="55422" y2="18280"/>
                          <a14:foregroundMark x1="45181" y1="13441" x2="45181" y2="13441"/>
                          <a14:foregroundMark x1="54819" y1="26344" x2="54819" y2="26344"/>
                          <a14:foregroundMark x1="74096" y1="26882" x2="74096" y2="26882"/>
                          <a14:foregroundMark x1="81325" y1="21505" x2="81325" y2="21505"/>
                          <a14:foregroundMark x1="89157" y1="14516" x2="89157" y2="14516"/>
                          <a14:foregroundMark x1="86145" y1="9140" x2="86145" y2="9140"/>
                          <a14:foregroundMark x1="71687" y1="9140" x2="71687" y2="9140"/>
                          <a14:foregroundMark x1="58434" y1="9140" x2="58434" y2="9140"/>
                          <a14:foregroundMark x1="43976" y1="9140" x2="43976" y2="9140"/>
                          <a14:foregroundMark x1="25904" y1="32258" x2="25904" y2="32258"/>
                          <a14:foregroundMark x1="33133" y1="65591" x2="33133" y2="65591"/>
                          <a14:foregroundMark x1="49398" y1="81183" x2="49398" y2="81183"/>
                          <a14:foregroundMark x1="69880" y1="95161" x2="69880" y2="95161"/>
                          <a14:foregroundMark x1="83133" y1="91398" x2="83133" y2="91398"/>
                          <a14:foregroundMark x1="88554" y1="81720" x2="88554" y2="81720"/>
                          <a14:foregroundMark x1="85542" y1="62903" x2="85542" y2="62903"/>
                          <a14:foregroundMark x1="88554" y1="49462" x2="88554" y2="49462"/>
                          <a14:foregroundMark x1="85542" y1="33333" x2="85542" y2="33333"/>
                          <a14:foregroundMark x1="62048" y1="40860" x2="62048" y2="40860"/>
                          <a14:foregroundMark x1="34337" y1="47312" x2="34337" y2="47312"/>
                          <a14:foregroundMark x1="37952" y1="47312" x2="37952" y2="47312"/>
                          <a14:foregroundMark x1="25301" y1="66129" x2="25301" y2="66129"/>
                          <a14:foregroundMark x1="74096" y1="66129" x2="74096" y2="66129"/>
                          <a14:foregroundMark x1="68675" y1="82796" x2="68675" y2="82796"/>
                          <a14:foregroundMark x1="56024" y1="64516" x2="56024" y2="64516"/>
                          <a14:foregroundMark x1="40361" y1="63441" x2="40361" y2="63441"/>
                          <a14:foregroundMark x1="32530" y1="69892" x2="32530" y2="69892"/>
                          <a14:foregroundMark x1="19880" y1="96237" x2="19880" y2="97312"/>
                          <a14:foregroundMark x1="27108" y1="95161" x2="27108" y2="95161"/>
                          <a14:foregroundMark x1="39759" y1="96237" x2="39759" y2="96237"/>
                          <a14:foregroundMark x1="51205" y1="96774" x2="51205" y2="96774"/>
                          <a14:foregroundMark x1="65060" y1="94624" x2="65060" y2="94624"/>
                          <a14:foregroundMark x1="71687" y1="91935" x2="71687" y2="91935"/>
                          <a14:foregroundMark x1="55422" y1="91398" x2="55422" y2="91398"/>
                          <a14:foregroundMark x1="42771" y1="90323" x2="42771" y2="90323"/>
                          <a14:foregroundMark x1="23494" y1="84409" x2="23494" y2="84409"/>
                          <a14:foregroundMark x1="13855" y1="77419" x2="13855" y2="77419"/>
                          <a14:foregroundMark x1="14458" y1="69892" x2="14458" y2="69892"/>
                          <a14:foregroundMark x1="13253" y1="60215" x2="13253" y2="60215"/>
                          <a14:foregroundMark x1="13253" y1="54301" x2="13253" y2="54301"/>
                          <a14:foregroundMark x1="12048" y1="47849" x2="12048" y2="47849"/>
                          <a14:foregroundMark x1="12651" y1="42473" x2="12651" y2="42473"/>
                          <a14:foregroundMark x1="13253" y1="38172" x2="13253" y2="38172"/>
                          <a14:foregroundMark x1="13855" y1="31720" x2="13855" y2="31720"/>
                          <a14:foregroundMark x1="10843" y1="24731" x2="10843" y2="24731"/>
                          <a14:foregroundMark x1="14458" y1="15591" x2="14458" y2="15591"/>
                          <a14:foregroundMark x1="26506" y1="11828" x2="26506" y2="11828"/>
                          <a14:foregroundMark x1="36145" y1="12903" x2="36145" y2="12903"/>
                          <a14:foregroundMark x1="39157" y1="24194" x2="39157" y2="24194"/>
                          <a14:foregroundMark x1="28916" y1="27957" x2="28916" y2="27957"/>
                          <a14:foregroundMark x1="27108" y1="23118" x2="27108" y2="23118"/>
                          <a14:foregroundMark x1="30120" y1="18280" x2="30120" y2="18280"/>
                          <a14:foregroundMark x1="38554" y1="20430" x2="38554" y2="20430"/>
                          <a14:foregroundMark x1="48193" y1="20430" x2="48193" y2="20430"/>
                          <a14:foregroundMark x1="63253" y1="23656" x2="63253" y2="23656"/>
                          <a14:foregroundMark x1="68675" y1="18817" x2="68675" y2="18817"/>
                          <a14:foregroundMark x1="71084" y1="42473" x2="71084" y2="42473"/>
                          <a14:foregroundMark x1="82530" y1="40860" x2="82530" y2="40860"/>
                          <a14:foregroundMark x1="83133" y1="57527" x2="83133" y2="57527"/>
                          <a14:foregroundMark x1="69880" y1="72043" x2="69880" y2="72043"/>
                          <a14:foregroundMark x1="51205" y1="71505" x2="51205" y2="71505"/>
                          <a14:foregroundMark x1="36145" y1="69892" x2="36145" y2="69892"/>
                          <a14:foregroundMark x1="28313" y1="75269" x2="28313" y2="75269"/>
                          <a14:foregroundMark x1="16867" y1="76344" x2="16867" y2="76344"/>
                          <a14:foregroundMark x1="14458" y1="85484" x2="14458" y2="85484"/>
                          <a14:foregroundMark x1="9036" y1="89247" x2="9036" y2="89247"/>
                          <a14:foregroundMark x1="6627" y1="94624" x2="6627" y2="94624"/>
                          <a14:foregroundMark x1="15663" y1="93548" x2="15663" y2="93548"/>
                          <a14:foregroundMark x1="42771" y1="77419" x2="42771" y2="77419"/>
                          <a14:foregroundMark x1="46386" y1="67742" x2="46386" y2="67742"/>
                          <a14:foregroundMark x1="48795" y1="59677" x2="48795" y2="59677"/>
                          <a14:foregroundMark x1="52410" y1="54839" x2="52410" y2="54839"/>
                          <a14:foregroundMark x1="66867" y1="40860" x2="66867" y2="40860"/>
                          <a14:foregroundMark x1="51807" y1="36022" x2="51807" y2="36022"/>
                          <a14:foregroundMark x1="50000" y1="47849" x2="50000" y2="47849"/>
                          <a14:foregroundMark x1="32530" y1="42473" x2="32530" y2="42473"/>
                          <a14:foregroundMark x1="36145" y1="5376" x2="36145" y2="5376"/>
                          <a14:foregroundMark x1="80120" y1="4301" x2="80120" y2="4301"/>
                          <a14:foregroundMark x1="89157" y1="4839" x2="89157" y2="4839"/>
                          <a14:foregroundMark x1="95181" y1="10215" x2="95181" y2="10215"/>
                          <a14:foregroundMark x1="95181" y1="22043" x2="95181" y2="22043"/>
                          <a14:foregroundMark x1="47590" y1="82796" x2="47590" y2="82796"/>
                          <a14:foregroundMark x1="96988" y1="76344" x2="96988" y2="76344"/>
                          <a14:backgroundMark x1="96988" y1="98387" x2="96988" y2="9838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110" b="1090"/>
            <a:stretch/>
          </p:blipFill>
          <p:spPr bwMode="auto">
            <a:xfrm>
              <a:off x="3918527" y="2066899"/>
              <a:ext cx="1248477" cy="1178838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300000" lon="2399990" rev="0"/>
              </a:camera>
              <a:lightRig rig="threePt" dir="t"/>
            </a:scene3d>
          </p:spPr>
        </p:pic>
      </p:grpSp>
      <p:cxnSp>
        <p:nvCxnSpPr>
          <p:cNvPr id="5128" name="Straight Connector 5127">
            <a:extLst>
              <a:ext uri="{FF2B5EF4-FFF2-40B4-BE49-F238E27FC236}">
                <a16:creationId xmlns:a16="http://schemas.microsoft.com/office/drawing/2014/main" id="{EF63FD67-CAAF-9DFE-ED98-3E928079278D}"/>
              </a:ext>
            </a:extLst>
          </p:cNvPr>
          <p:cNvCxnSpPr/>
          <p:nvPr/>
        </p:nvCxnSpPr>
        <p:spPr>
          <a:xfrm flipH="1" flipV="1">
            <a:off x="7155047" y="4631899"/>
            <a:ext cx="486137" cy="45390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129" name="Picture 5128" descr="A blue flag on a black background&#10;&#10;Description automatically generated">
            <a:extLst>
              <a:ext uri="{FF2B5EF4-FFF2-40B4-BE49-F238E27FC236}">
                <a16:creationId xmlns:a16="http://schemas.microsoft.com/office/drawing/2014/main" id="{8056F94C-F8EE-9851-06FA-93B321C004A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18751" y="-155619"/>
            <a:ext cx="3974123" cy="1823282"/>
          </a:xfrm>
          <a:prstGeom prst="rect">
            <a:avLst/>
          </a:prstGeom>
        </p:spPr>
      </p:pic>
      <p:cxnSp>
        <p:nvCxnSpPr>
          <p:cNvPr id="5130" name="Straight Arrow Connector 5129">
            <a:extLst>
              <a:ext uri="{FF2B5EF4-FFF2-40B4-BE49-F238E27FC236}">
                <a16:creationId xmlns:a16="http://schemas.microsoft.com/office/drawing/2014/main" id="{288DBE7A-1FAC-6570-F6B8-1B5300E907B7}"/>
              </a:ext>
            </a:extLst>
          </p:cNvPr>
          <p:cNvCxnSpPr/>
          <p:nvPr/>
        </p:nvCxnSpPr>
        <p:spPr>
          <a:xfrm>
            <a:off x="4553213" y="5747"/>
            <a:ext cx="140677" cy="1477107"/>
          </a:xfrm>
          <a:prstGeom prst="straightConnector1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1" name="TextBox 5130">
            <a:extLst>
              <a:ext uri="{FF2B5EF4-FFF2-40B4-BE49-F238E27FC236}">
                <a16:creationId xmlns:a16="http://schemas.microsoft.com/office/drawing/2014/main" id="{C8B0F426-949F-23BE-78F6-47650B4608AA}"/>
              </a:ext>
            </a:extLst>
          </p:cNvPr>
          <p:cNvSpPr txBox="1"/>
          <p:nvPr/>
        </p:nvSpPr>
        <p:spPr>
          <a:xfrm rot="610825">
            <a:off x="5368495" y="947420"/>
            <a:ext cx="6867803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ArchUp">
              <a:avLst/>
            </a:prstTxWarp>
            <a:spAutoFit/>
          </a:bodyPr>
          <a:lstStyle/>
          <a:p>
            <a:pPr algn="l"/>
            <a:r>
              <a:rPr lang="en-GB" sz="4000" b="1">
                <a:solidFill>
                  <a:schemeClr val="bg1"/>
                </a:solidFill>
                <a:latin typeface="Century Gothic"/>
              </a:rPr>
              <a:t>Formal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5132" name="Picture 2" descr="50,700+ Pennant Illustrations, Royalty-Free Vector Graphics &amp; Clip Art -  iStock | Baseball pennant, College pennant, Sports pennant">
            <a:extLst>
              <a:ext uri="{FF2B5EF4-FFF2-40B4-BE49-F238E27FC236}">
                <a16:creationId xmlns:a16="http://schemas.microsoft.com/office/drawing/2014/main" id="{18B2D172-122E-E8DA-7234-908F48B590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duotone>
              <a:prstClr val="black"/>
              <a:srgbClr val="8A580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983"/>
          <a:stretch/>
        </p:blipFill>
        <p:spPr bwMode="auto">
          <a:xfrm>
            <a:off x="5397848" y="4781270"/>
            <a:ext cx="3225445" cy="2144912"/>
          </a:xfrm>
          <a:prstGeom prst="rect">
            <a:avLst/>
          </a:prstGeom>
          <a:noFill/>
          <a:scene3d>
            <a:camera prst="orthographicFront">
              <a:rot lat="300000" lon="24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513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1401305-E2BB-D90A-AEFD-87BBCBA79AE3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65854" t="54518" r="4390" b="4217"/>
          <a:stretch/>
        </p:blipFill>
        <p:spPr>
          <a:xfrm>
            <a:off x="6384425" y="5205155"/>
            <a:ext cx="1288816" cy="1094091"/>
          </a:xfrm>
          <a:prstGeom prst="rect">
            <a:avLst/>
          </a:prstGeom>
          <a:scene3d>
            <a:camera prst="orthographicFront">
              <a:rot lat="300000" lon="2400000" rev="0"/>
            </a:camera>
            <a:lightRig rig="threePt" dir="t"/>
          </a:scene3d>
        </p:spPr>
      </p:pic>
      <p:grpSp>
        <p:nvGrpSpPr>
          <p:cNvPr id="5134" name="Group 5133">
            <a:extLst>
              <a:ext uri="{FF2B5EF4-FFF2-40B4-BE49-F238E27FC236}">
                <a16:creationId xmlns:a16="http://schemas.microsoft.com/office/drawing/2014/main" id="{64F39863-3AC3-CE5F-C0C3-43B1466F55A6}"/>
              </a:ext>
            </a:extLst>
          </p:cNvPr>
          <p:cNvGrpSpPr/>
          <p:nvPr/>
        </p:nvGrpSpPr>
        <p:grpSpPr>
          <a:xfrm>
            <a:off x="5130326" y="3114055"/>
            <a:ext cx="3225445" cy="2464948"/>
            <a:chOff x="5708878" y="3189925"/>
            <a:chExt cx="2418055" cy="2464948"/>
          </a:xfrm>
          <a:scene3d>
            <a:camera prst="orthographicFront">
              <a:rot lat="300000" lon="2400000" rev="0"/>
            </a:camera>
            <a:lightRig rig="threePt" dir="t"/>
          </a:scene3d>
        </p:grpSpPr>
        <p:cxnSp>
          <p:nvCxnSpPr>
            <p:cNvPr id="5135" name="Straight Connector 5134">
              <a:extLst>
                <a:ext uri="{FF2B5EF4-FFF2-40B4-BE49-F238E27FC236}">
                  <a16:creationId xmlns:a16="http://schemas.microsoft.com/office/drawing/2014/main" id="{533AF3CF-7284-765F-4077-65681634BA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338661" y="3194736"/>
              <a:ext cx="579245" cy="5558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36" name="Straight Connector 5135">
              <a:extLst>
                <a:ext uri="{FF2B5EF4-FFF2-40B4-BE49-F238E27FC236}">
                  <a16:creationId xmlns:a16="http://schemas.microsoft.com/office/drawing/2014/main" id="{E984A6FF-9279-FF46-6F92-F60B5618A43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908715" y="3189925"/>
              <a:ext cx="611589" cy="56481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37" name="Picture 2" descr="50,700+ Pennant Illustrations, Royalty-Free Vector Graphics &amp; Clip Art -  iStock | Baseball pennant, College pennant, Sports pennant">
              <a:extLst>
                <a:ext uri="{FF2B5EF4-FFF2-40B4-BE49-F238E27FC236}">
                  <a16:creationId xmlns:a16="http://schemas.microsoft.com/office/drawing/2014/main" id="{B5470295-F886-C819-B368-0EDB351DF26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>
              <a:duotone>
                <a:prstClr val="black"/>
                <a:srgbClr val="FFCCFF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83"/>
            <a:stretch/>
          </p:blipFill>
          <p:spPr bwMode="auto">
            <a:xfrm>
              <a:off x="5708878" y="3509961"/>
              <a:ext cx="2418055" cy="21449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8" name="Picture 5137" descr="A picture containing text, clipart&#10;&#10;Description automatically generated">
              <a:extLst>
                <a:ext uri="{FF2B5EF4-FFF2-40B4-BE49-F238E27FC236}">
                  <a16:creationId xmlns:a16="http://schemas.microsoft.com/office/drawing/2014/main" id="{740C10AA-B585-D9C2-972C-0C09DC2D94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3037" t="54467" r="67523" b="4323"/>
            <a:stretch/>
          </p:blipFill>
          <p:spPr>
            <a:xfrm>
              <a:off x="6446732" y="3870447"/>
              <a:ext cx="950096" cy="1088946"/>
            </a:xfrm>
            <a:prstGeom prst="rect">
              <a:avLst/>
            </a:prstGeom>
          </p:spPr>
        </p:pic>
      </p:grpSp>
      <p:grpSp>
        <p:nvGrpSpPr>
          <p:cNvPr id="5139" name="Group 5138">
            <a:extLst>
              <a:ext uri="{FF2B5EF4-FFF2-40B4-BE49-F238E27FC236}">
                <a16:creationId xmlns:a16="http://schemas.microsoft.com/office/drawing/2014/main" id="{A6153C17-8376-7878-DAB6-C01FCBD7C966}"/>
              </a:ext>
            </a:extLst>
          </p:cNvPr>
          <p:cNvGrpSpPr/>
          <p:nvPr/>
        </p:nvGrpSpPr>
        <p:grpSpPr>
          <a:xfrm>
            <a:off x="5568408" y="1802529"/>
            <a:ext cx="3178800" cy="2464948"/>
            <a:chOff x="5554889" y="1713571"/>
            <a:chExt cx="2582179" cy="2464948"/>
          </a:xfrm>
          <a:scene3d>
            <a:camera prst="orthographicFront">
              <a:rot lat="300000" lon="2400000" rev="0"/>
            </a:camera>
            <a:lightRig rig="threePt" dir="t"/>
          </a:scene3d>
        </p:grpSpPr>
        <p:pic>
          <p:nvPicPr>
            <p:cNvPr id="5140" name="Picture 2" descr="50,700+ Pennant Illustrations, Royalty-Free Vector Graphics &amp; Clip Art -  iStock | Baseball pennant, College pennant, Sports pennant">
              <a:extLst>
                <a:ext uri="{FF2B5EF4-FFF2-40B4-BE49-F238E27FC236}">
                  <a16:creationId xmlns:a16="http://schemas.microsoft.com/office/drawing/2014/main" id="{8945373F-429B-B6E4-B770-BF4EBD6652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4889" y="1750131"/>
              <a:ext cx="2582179" cy="2428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141" name="Straight Connector 5140">
              <a:extLst>
                <a:ext uri="{FF2B5EF4-FFF2-40B4-BE49-F238E27FC236}">
                  <a16:creationId xmlns:a16="http://schemas.microsoft.com/office/drawing/2014/main" id="{5867483A-D627-ACF0-A3D5-AED87612A6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93770" y="1713571"/>
              <a:ext cx="562863" cy="59429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2" name="Straight Connector 5141">
              <a:extLst>
                <a:ext uri="{FF2B5EF4-FFF2-40B4-BE49-F238E27FC236}">
                  <a16:creationId xmlns:a16="http://schemas.microsoft.com/office/drawing/2014/main" id="{DF259F8C-4C6A-DAFF-F4DB-A33B933A088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769211" y="1713571"/>
              <a:ext cx="726058" cy="59172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43" name="Picture 5142" descr="A picture containing text, clipart&#10;&#10;Description automatically generated">
              <a:extLst>
                <a:ext uri="{FF2B5EF4-FFF2-40B4-BE49-F238E27FC236}">
                  <a16:creationId xmlns:a16="http://schemas.microsoft.com/office/drawing/2014/main" id="{D370B202-E81D-E43B-6CFF-3517798E22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33974" t="54606" r="36204" b="4199"/>
            <a:stretch/>
          </p:blipFill>
          <p:spPr>
            <a:xfrm>
              <a:off x="6377353" y="2481432"/>
              <a:ext cx="932766" cy="1029885"/>
            </a:xfrm>
            <a:prstGeom prst="rect">
              <a:avLst/>
            </a:prstGeom>
          </p:spPr>
        </p:pic>
      </p:grp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A857BFAC-2499-2E5C-0553-53F44B9B02A1}"/>
              </a:ext>
            </a:extLst>
          </p:cNvPr>
          <p:cNvSpPr/>
          <p:nvPr/>
        </p:nvSpPr>
        <p:spPr>
          <a:xfrm>
            <a:off x="8745120" y="148003"/>
            <a:ext cx="3247291" cy="1887415"/>
          </a:xfrm>
          <a:prstGeom prst="roundRect">
            <a:avLst/>
          </a:prstGeom>
          <a:solidFill>
            <a:srgbClr val="7030A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600" b="1" dirty="0">
                <a:latin typeface="Abadi"/>
                <a:ea typeface="+mn-lt"/>
                <a:cs typeface="+mn-lt"/>
              </a:rPr>
              <a:t>Formal Creativity aims:</a:t>
            </a:r>
          </a:p>
          <a:p>
            <a:pPr marL="171450" indent="-171450">
              <a:buFont typeface="Arial"/>
              <a:buChar char="•"/>
            </a:pPr>
            <a:r>
              <a:rPr lang="en-US" sz="1600" dirty="0">
                <a:latin typeface="Abadi"/>
                <a:ea typeface="+mn-lt"/>
                <a:cs typeface="+mn-lt"/>
              </a:rPr>
              <a:t>Experience a rich variety of art, music, dance, choir, and art projects</a:t>
            </a:r>
          </a:p>
          <a:p>
            <a:pPr marL="171450" indent="-171450">
              <a:buFont typeface="Arial"/>
              <a:buChar char="•"/>
            </a:pPr>
            <a:r>
              <a:rPr lang="en-US" sz="1600" dirty="0">
                <a:latin typeface="Abadi"/>
                <a:ea typeface="+mn-lt"/>
                <a:cs typeface="+mn-lt"/>
              </a:rPr>
              <a:t>Possible 1:1 input from art and music therapists for select learners.</a:t>
            </a:r>
          </a:p>
        </p:txBody>
      </p:sp>
    </p:spTree>
    <p:extLst>
      <p:ext uri="{BB962C8B-B14F-4D97-AF65-F5344CB8AC3E}">
        <p14:creationId xmlns:p14="http://schemas.microsoft.com/office/powerpoint/2010/main" val="2197053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4">
      <a:dk1>
        <a:sysClr val="windowText" lastClr="000000"/>
      </a:dk1>
      <a:lt1>
        <a:sysClr val="window" lastClr="FFFFFF"/>
      </a:lt1>
      <a:dk2>
        <a:srgbClr val="64AC00"/>
      </a:dk2>
      <a:lt2>
        <a:srgbClr val="CBFF00"/>
      </a:lt2>
      <a:accent1>
        <a:srgbClr val="002E62"/>
      </a:accent1>
      <a:accent2>
        <a:srgbClr val="004CB9"/>
      </a:accent2>
      <a:accent3>
        <a:srgbClr val="005500"/>
      </a:accent3>
      <a:accent4>
        <a:srgbClr val="16B3DC"/>
      </a:accent4>
      <a:accent5>
        <a:srgbClr val="F9DC5C"/>
      </a:accent5>
      <a:accent6>
        <a:srgbClr val="EF626C"/>
      </a:accent6>
      <a:hlink>
        <a:srgbClr val="FFFFFF"/>
      </a:hlink>
      <a:folHlink>
        <a:srgbClr val="FFFFFF"/>
      </a:folHlink>
    </a:clrScheme>
    <a:fontScheme name="Custom 21">
      <a:majorFont>
        <a:latin typeface="Gill Sans MT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_30677741_TF22977542" id="{022D309E-4360-4638-A6D0-9451627791ED}" vid="{75F7FF81-37F0-45CB-8B4A-F3B25BD49D1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bfa799a-4e2e-447e-89c9-f744b7386f7d">
      <Terms xmlns="http://schemas.microsoft.com/office/infopath/2007/PartnerControls"/>
    </lcf76f155ced4ddcb4097134ff3c332f>
    <TaxCatchAll xmlns="7cbc9e9b-6126-45f8-a9fc-30af21b75c91" xsi:nil="true"/>
    <SharedWithUsers xmlns="7cbc9e9b-6126-45f8-a9fc-30af21b75c91">
      <UserInfo>
        <DisplayName>Melissa Jane</DisplayName>
        <AccountId>36</AccountId>
        <AccountType/>
      </UserInfo>
      <UserInfo>
        <DisplayName>Charlotte Whysall</DisplayName>
        <AccountId>102</AccountId>
        <AccountType/>
      </UserInfo>
      <UserInfo>
        <DisplayName>Anne Haberfield</DisplayName>
        <AccountId>9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3C07866EA50D42B42CEB120361120A" ma:contentTypeVersion="17" ma:contentTypeDescription="Create a new document." ma:contentTypeScope="" ma:versionID="ca9c7b25cd0cd9058b95799aac137994">
  <xsd:schema xmlns:xsd="http://www.w3.org/2001/XMLSchema" xmlns:xs="http://www.w3.org/2001/XMLSchema" xmlns:p="http://schemas.microsoft.com/office/2006/metadata/properties" xmlns:ns2="fbfa799a-4e2e-447e-89c9-f744b7386f7d" xmlns:ns3="7cbc9e9b-6126-45f8-a9fc-30af21b75c91" targetNamespace="http://schemas.microsoft.com/office/2006/metadata/properties" ma:root="true" ma:fieldsID="54c449af40e6b2a999f1814d935becf9" ns2:_="" ns3:_="">
    <xsd:import namespace="fbfa799a-4e2e-447e-89c9-f744b7386f7d"/>
    <xsd:import namespace="7cbc9e9b-6126-45f8-a9fc-30af21b75c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fa799a-4e2e-447e-89c9-f744b7386f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a8be5bf4-c8b9-449a-8570-c889a95bd3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bc9e9b-6126-45f8-a9fc-30af21b75c9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e350649e-2357-408a-8beb-ec4503c95e3d}" ma:internalName="TaxCatchAll" ma:showField="CatchAllData" ma:web="7cbc9e9b-6126-45f8-a9fc-30af21b75c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76C33FA-EE7A-4772-8F99-6070D4686B0D}">
  <ds:schemaRefs>
    <ds:schemaRef ds:uri="http://purl.org/dc/dcmitype/"/>
    <ds:schemaRef ds:uri="http://schemas.microsoft.com/office/infopath/2007/PartnerControls"/>
    <ds:schemaRef ds:uri="http://purl.org/dc/elements/1.1/"/>
    <ds:schemaRef ds:uri="http://purl.org/dc/terms/"/>
    <ds:schemaRef ds:uri="7cbc9e9b-6126-45f8-a9fc-30af21b75c91"/>
    <ds:schemaRef ds:uri="http://schemas.openxmlformats.org/package/2006/metadata/core-properties"/>
    <ds:schemaRef ds:uri="http://schemas.microsoft.com/office/2006/documentManagement/types"/>
    <ds:schemaRef ds:uri="fbfa799a-4e2e-447e-89c9-f744b7386f7d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ABACF68-F433-4154-BD87-67EC77986CD8}">
  <ds:schemaRefs>
    <ds:schemaRef ds:uri="7cbc9e9b-6126-45f8-a9fc-30af21b75c91"/>
    <ds:schemaRef ds:uri="fbfa799a-4e2e-447e-89c9-f744b7386f7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EC710C6-FEE8-4ADD-84E6-6ABD4F7C0BB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d7ed2efa-3fc4-4503-8c17-b0d858c24438}" enabled="0" method="" siteId="{d7ed2efa-3fc4-4503-8c17-b0d858c24438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Outdoors presentation</Template>
  <TotalTime>3</TotalTime>
  <Words>244</Words>
  <Application>Microsoft Office PowerPoint</Application>
  <PresentationFormat>Widescreen</PresentationFormat>
  <Paragraphs>37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Abadi</vt:lpstr>
      <vt:lpstr>Arial</vt:lpstr>
      <vt:lpstr>Calibri</vt:lpstr>
      <vt:lpstr>Century Gothic</vt:lpstr>
      <vt:lpstr>Franklin Gothic Book</vt:lpstr>
      <vt:lpstr>Office Theme</vt:lpstr>
      <vt:lpstr>Formal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Castle Curriculum</dc:title>
  <dc:creator>Melissa Jane</dc:creator>
  <cp:lastModifiedBy>Ana Rocha</cp:lastModifiedBy>
  <cp:revision>2</cp:revision>
  <dcterms:created xsi:type="dcterms:W3CDTF">2023-09-04T13:37:27Z</dcterms:created>
  <dcterms:modified xsi:type="dcterms:W3CDTF">2025-06-03T13:25:55Z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2018-08-01T18:52:35.0353158Z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  <property fmtid="{D5CDD505-2E9C-101B-9397-08002B2CF9AE}" pid="10" name="ContentTypeId">
    <vt:lpwstr>0x010100F53C07866EA50D42B42CEB120361120A</vt:lpwstr>
  </property>
  <property fmtid="{D5CDD505-2E9C-101B-9397-08002B2CF9AE}" pid="11" name="ComplianceAssetId">
    <vt:lpwstr/>
  </property>
  <property fmtid="{D5CDD505-2E9C-101B-9397-08002B2CF9AE}" pid="12" name="TriggerFlowInfo">
    <vt:lpwstr/>
  </property>
  <property fmtid="{D5CDD505-2E9C-101B-9397-08002B2CF9AE}" pid="13" name="TemplateUrl">
    <vt:lpwstr/>
  </property>
  <property fmtid="{D5CDD505-2E9C-101B-9397-08002B2CF9AE}" pid="14" name="_ExtendedDescription">
    <vt:lpwstr/>
  </property>
  <property fmtid="{D5CDD505-2E9C-101B-9397-08002B2CF9AE}" pid="15" name="MediaServiceImageTags">
    <vt:lpwstr/>
  </property>
  <property fmtid="{D5CDD505-2E9C-101B-9397-08002B2CF9AE}" pid="16" name="xd_Signature">
    <vt:lpwstr/>
  </property>
  <property fmtid="{D5CDD505-2E9C-101B-9397-08002B2CF9AE}" pid="17" name="xd_ProgID">
    <vt:lpwstr/>
  </property>
</Properties>
</file>